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7" r:id="rId3"/>
  </p:sldMasterIdLst>
  <p:notesMasterIdLst>
    <p:notesMasterId r:id="rId21"/>
  </p:notesMasterIdLst>
  <p:sldIdLst>
    <p:sldId id="257" r:id="rId4"/>
    <p:sldId id="281" r:id="rId5"/>
    <p:sldId id="322" r:id="rId6"/>
    <p:sldId id="333" r:id="rId7"/>
    <p:sldId id="334" r:id="rId8"/>
    <p:sldId id="335" r:id="rId9"/>
    <p:sldId id="336" r:id="rId10"/>
    <p:sldId id="342" r:id="rId11"/>
    <p:sldId id="343" r:id="rId12"/>
    <p:sldId id="339" r:id="rId13"/>
    <p:sldId id="289" r:id="rId14"/>
    <p:sldId id="294" r:id="rId15"/>
    <p:sldId id="309" r:id="rId16"/>
    <p:sldId id="338" r:id="rId17"/>
    <p:sldId id="345" r:id="rId18"/>
    <p:sldId id="319" r:id="rId19"/>
    <p:sldId id="269" r:id="rId2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88"/>
    <a:srgbClr val="EF4136"/>
    <a:srgbClr val="F04C23"/>
    <a:srgbClr val="D00A54"/>
    <a:srgbClr val="FBAD18"/>
    <a:srgbClr val="A6CE3C"/>
    <a:srgbClr val="5A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5"/>
    <p:restoredTop sz="96425"/>
  </p:normalViewPr>
  <p:slideViewPr>
    <p:cSldViewPr snapToGrid="0" showGuides="1">
      <p:cViewPr>
        <p:scale>
          <a:sx n="100" d="100"/>
          <a:sy n="100" d="100"/>
        </p:scale>
        <p:origin x="12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484370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1" y="0"/>
            <a:ext cx="6864689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8875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65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4501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4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782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3000">
                <a:srgbClr val="5A2F9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6729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5A2F92"/>
              </a:gs>
              <a:gs pos="100000">
                <a:srgbClr val="E6008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2969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A6CE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3713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D00A54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856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F4136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788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60088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7883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4909F-A0E7-4F41-8F6D-DBD0C851358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98000">
                <a:schemeClr val="accent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13430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33D88-A303-2CB2-46B2-78748833AFE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157CA6-10BD-1DD8-A523-D2C5947776F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3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80396-0AF5-CC28-24D1-0C99BA8927A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2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00FA3-99B3-B6DE-AF98-EE49E6B426C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9D3D8-B99B-4E1C-F55F-0CD07616AD6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286C9A-0AA7-C6F3-3992-75CB423B589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3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EC03D-6442-F120-9EC4-761FF98AFA9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DEBEA-BF99-0DED-1E1B-DC91C46E29EB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8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6B78B-085E-A6EB-0608-D2B29EB86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7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6593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606A7-3A7C-CB38-062D-596D16EF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71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9" pos="2765" userDrawn="1">
          <p15:clr>
            <a:srgbClr val="FBAE40"/>
          </p15:clr>
        </p15:guide>
        <p15:guide id="10" pos="299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475998-2F26-E7C1-96E8-028BD4203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215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1" pos="1826" userDrawn="1">
          <p15:clr>
            <a:srgbClr val="FBAE40"/>
          </p15:clr>
        </p15:guide>
        <p15:guide id="12" pos="2052" userDrawn="1">
          <p15:clr>
            <a:srgbClr val="FBAE40"/>
          </p15:clr>
        </p15:guide>
        <p15:guide id="13" pos="3691" userDrawn="1">
          <p15:clr>
            <a:srgbClr val="FBAE40"/>
          </p15:clr>
        </p15:guide>
        <p15:guide id="14" pos="392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3A7BC6-EC36-926F-E788-74B288263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015B9-F2C3-31B3-E753-6667BDFBC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0003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B98FEA-A9D2-E0AF-6803-020C79CAA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337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6FBC1E-3C5C-5E65-C630-954E2D14A86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8A2E827-DAB5-3E92-E626-C4DDCECC2F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9843B-522C-BCBA-F40B-AD78E6A21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115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530D00-6278-2EC6-12A4-66FC31C9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78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A3A3A-0451-D259-B28D-A1C5A952C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50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9700D5-7B94-ED9D-5DF8-1BAF59B0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3561080"/>
            <a:ext cx="8532812" cy="807720"/>
          </a:xfrm>
        </p:spPr>
        <p:txBody>
          <a:bodyPr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CA5947-19AD-2E7B-1A0A-BCAF6A5591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60763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9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80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9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44000">
                <a:srgbClr val="5A2F92"/>
              </a:gs>
              <a:gs pos="97000">
                <a:schemeClr val="accent1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643351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100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4000">
                <a:srgbClr val="E60088"/>
              </a:gs>
              <a:gs pos="100000">
                <a:srgbClr val="5A2F9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235302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A6CE3C"/>
              </a:gs>
              <a:gs pos="19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00000">
                <a:srgbClr val="A6CE3C"/>
              </a:gs>
              <a:gs pos="0">
                <a:schemeClr val="accent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70305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D00A5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505944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F04C2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5386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7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E60088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3986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22908DA-2C9B-7903-B59E-55638999636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D960EE8-BD84-2422-3BAD-086D20F5BC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DD5C0-3687-FA8A-356D-B88FA3D9103C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1D083-3347-7DAB-CAF3-D30C107C3526}"/>
              </a:ext>
            </a:extLst>
          </p:cNvPr>
          <p:cNvSpPr/>
          <p:nvPr userDrawn="1"/>
        </p:nvSpPr>
        <p:spPr>
          <a:xfrm>
            <a:off x="9353405" y="0"/>
            <a:ext cx="593313" cy="593313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8E1F41-7CD6-F962-0176-50F39BBB4CFD}"/>
              </a:ext>
            </a:extLst>
          </p:cNvPr>
          <p:cNvSpPr/>
          <p:nvPr userDrawn="1"/>
        </p:nvSpPr>
        <p:spPr>
          <a:xfrm>
            <a:off x="9353405" y="650550"/>
            <a:ext cx="593313" cy="593313"/>
          </a:xfrm>
          <a:prstGeom prst="rect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A1B983-6ECD-3B21-D0AC-1BE2C5C9CDFD}"/>
              </a:ext>
            </a:extLst>
          </p:cNvPr>
          <p:cNvSpPr/>
          <p:nvPr userDrawn="1"/>
        </p:nvSpPr>
        <p:spPr>
          <a:xfrm>
            <a:off x="9353405" y="1301100"/>
            <a:ext cx="593313" cy="593313"/>
          </a:xfrm>
          <a:prstGeom prst="rect">
            <a:avLst/>
          </a:prstGeom>
          <a:solidFill>
            <a:srgbClr val="A6C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1D1B3-3B50-2D70-4C3E-40F68D9132DD}"/>
              </a:ext>
            </a:extLst>
          </p:cNvPr>
          <p:cNvSpPr/>
          <p:nvPr userDrawn="1"/>
        </p:nvSpPr>
        <p:spPr>
          <a:xfrm>
            <a:off x="9353405" y="1951650"/>
            <a:ext cx="593313" cy="593313"/>
          </a:xfrm>
          <a:prstGeom prst="rect">
            <a:avLst/>
          </a:prstGeom>
          <a:solidFill>
            <a:srgbClr val="E60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D7CB7E-54F8-A48D-9133-C52BC8605F60}"/>
              </a:ext>
            </a:extLst>
          </p:cNvPr>
          <p:cNvSpPr/>
          <p:nvPr userDrawn="1"/>
        </p:nvSpPr>
        <p:spPr>
          <a:xfrm>
            <a:off x="9353405" y="2602200"/>
            <a:ext cx="593313" cy="593313"/>
          </a:xfrm>
          <a:prstGeom prst="rect">
            <a:avLst/>
          </a:prstGeom>
          <a:solidFill>
            <a:srgbClr val="D00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698541-3164-95AC-B81A-94CFA81A8C1B}"/>
              </a:ext>
            </a:extLst>
          </p:cNvPr>
          <p:cNvSpPr/>
          <p:nvPr userDrawn="1"/>
        </p:nvSpPr>
        <p:spPr>
          <a:xfrm>
            <a:off x="9353405" y="3252751"/>
            <a:ext cx="593313" cy="593313"/>
          </a:xfrm>
          <a:prstGeom prst="rect">
            <a:avLst/>
          </a:prstGeom>
          <a:solidFill>
            <a:srgbClr val="5A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64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805" userDrawn="1">
          <p15:clr>
            <a:srgbClr val="F26B43"/>
          </p15:clr>
        </p15:guide>
        <p15:guide id="10" orient="horz" pos="1780" userDrawn="1">
          <p15:clr>
            <a:srgbClr val="F26B43"/>
          </p15:clr>
        </p15:guide>
        <p15:guide id="11" orient="horz" pos="616" userDrawn="1">
          <p15:clr>
            <a:srgbClr val="F26B43"/>
          </p15:clr>
        </p15:guide>
        <p15:guide id="12" orient="horz" pos="584" userDrawn="1">
          <p15:clr>
            <a:srgbClr val="F26B43"/>
          </p15:clr>
        </p15:guide>
        <p15:guide id="13" orient="horz" pos="486" userDrawn="1">
          <p15:clr>
            <a:srgbClr val="F26B43"/>
          </p15:clr>
        </p15:guide>
        <p15:guide id="14" orient="horz" pos="460" userDrawn="1">
          <p15:clr>
            <a:srgbClr val="F26B43"/>
          </p15:clr>
        </p15:guide>
        <p15:guide id="15" orient="horz" pos="436" userDrawn="1">
          <p15:clr>
            <a:srgbClr val="F26B43"/>
          </p15:clr>
        </p15:guide>
        <p15:guide id="16" orient="horz" pos="310" userDrawn="1">
          <p15:clr>
            <a:srgbClr val="F26B43"/>
          </p15:clr>
        </p15:guide>
        <p15:guide id="17" orient="horz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9" r:id="rId20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mmunity.mis.temple.edu/tkaye/files/2017/08/RMI-2901-Part-2-submission.pdf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shrm.org/resourcesandtools/hr-topics/employee-relations/pages/workplace-theft-on-the-rise-.aspx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www.awci.org/cd/pdfs/9004_g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AF3B7AD-0116-EA00-7D28-DA29D91F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UFH Payroll Host to Host 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D915FD3-826B-4638-FBDB-18379D2A3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Securing your </a:t>
            </a:r>
            <a:r>
              <a:rPr lang="en-US" dirty="0" err="1"/>
              <a:t>Nett</a:t>
            </a:r>
            <a:r>
              <a:rPr lang="en-US" dirty="0"/>
              <a:t> pay payments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3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3058B8-5C38-7B15-3146-31DD5AD8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54239"/>
            <a:ext cx="8532812" cy="481013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Host To Host</a:t>
            </a:r>
            <a:endParaRPr lang="en-GB" sz="2800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4EDAAEC-9044-ACC3-64D9-B1371F11FB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9983" r="19983"/>
          <a:stretch>
            <a:fillRect/>
          </a:stretch>
        </p:blipFill>
        <p:spPr>
          <a:xfrm>
            <a:off x="303213" y="1277938"/>
            <a:ext cx="2222500" cy="309086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0A02CC-7508-4F65-BE8A-5112382258D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772636" y="1304650"/>
            <a:ext cx="4350284" cy="3489374"/>
          </a:xfrm>
        </p:spPr>
      </p:pic>
    </p:spTree>
    <p:extLst>
      <p:ext uri="{BB962C8B-B14F-4D97-AF65-F5344CB8AC3E}">
        <p14:creationId xmlns:p14="http://schemas.microsoft.com/office/powerpoint/2010/main" val="90393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D94F-8D43-16D4-AB6F-0F448F09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39" y="310878"/>
            <a:ext cx="8532812" cy="481013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WHY Host to Host</a:t>
            </a:r>
          </a:p>
        </p:txBody>
      </p:sp>
      <p:grpSp>
        <p:nvGrpSpPr>
          <p:cNvPr id="3" name="Google Shape;288;p19">
            <a:extLst>
              <a:ext uri="{FF2B5EF4-FFF2-40B4-BE49-F238E27FC236}">
                <a16:creationId xmlns:a16="http://schemas.microsoft.com/office/drawing/2014/main" id="{1962633F-3AD9-67F4-6FD9-71223B13959C}"/>
              </a:ext>
            </a:extLst>
          </p:cNvPr>
          <p:cNvGrpSpPr/>
          <p:nvPr/>
        </p:nvGrpSpPr>
        <p:grpSpPr>
          <a:xfrm>
            <a:off x="1325880" y="1137708"/>
            <a:ext cx="5833945" cy="3231092"/>
            <a:chOff x="-142379" y="1040150"/>
            <a:chExt cx="8524383" cy="4721174"/>
          </a:xfrm>
        </p:grpSpPr>
        <p:sp>
          <p:nvSpPr>
            <p:cNvPr id="4" name="Google Shape;289;p19">
              <a:extLst>
                <a:ext uri="{FF2B5EF4-FFF2-40B4-BE49-F238E27FC236}">
                  <a16:creationId xmlns:a16="http://schemas.microsoft.com/office/drawing/2014/main" id="{5EEB0DAF-500C-6D01-3E01-46A0833DF643}"/>
                </a:ext>
              </a:extLst>
            </p:cNvPr>
            <p:cNvSpPr/>
            <p:nvPr/>
          </p:nvSpPr>
          <p:spPr>
            <a:xfrm>
              <a:off x="1763875" y="3664629"/>
              <a:ext cx="4427661" cy="2096695"/>
            </a:xfrm>
            <a:custGeom>
              <a:avLst/>
              <a:gdLst/>
              <a:ahLst/>
              <a:cxnLst/>
              <a:rect l="l" t="t" r="r" b="b"/>
              <a:pathLst>
                <a:path w="24513" h="11608" extrusionOk="0">
                  <a:moveTo>
                    <a:pt x="15525" y="1"/>
                  </a:moveTo>
                  <a:lnTo>
                    <a:pt x="1" y="8204"/>
                  </a:lnTo>
                  <a:cubicBezTo>
                    <a:pt x="2126" y="9845"/>
                    <a:pt x="5182" y="10697"/>
                    <a:pt x="7538" y="11353"/>
                  </a:cubicBezTo>
                  <a:cubicBezTo>
                    <a:pt x="7890" y="11436"/>
                    <a:pt x="8209" y="11549"/>
                    <a:pt x="8542" y="11568"/>
                  </a:cubicBezTo>
                  <a:cubicBezTo>
                    <a:pt x="9188" y="11608"/>
                    <a:pt x="9869" y="11426"/>
                    <a:pt x="10809" y="10922"/>
                  </a:cubicBezTo>
                  <a:cubicBezTo>
                    <a:pt x="14952" y="8292"/>
                    <a:pt x="17479" y="6651"/>
                    <a:pt x="21623" y="4026"/>
                  </a:cubicBezTo>
                  <a:cubicBezTo>
                    <a:pt x="23165" y="3047"/>
                    <a:pt x="24498" y="2317"/>
                    <a:pt x="24512" y="119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Google Shape;290;p19">
              <a:extLst>
                <a:ext uri="{FF2B5EF4-FFF2-40B4-BE49-F238E27FC236}">
                  <a16:creationId xmlns:a16="http://schemas.microsoft.com/office/drawing/2014/main" id="{AED8AB81-E64F-53C3-0642-EEAB6C64C33F}"/>
                </a:ext>
              </a:extLst>
            </p:cNvPr>
            <p:cNvSpPr/>
            <p:nvPr/>
          </p:nvSpPr>
          <p:spPr>
            <a:xfrm>
              <a:off x="1763875" y="3409949"/>
              <a:ext cx="4427661" cy="2206334"/>
            </a:xfrm>
            <a:custGeom>
              <a:avLst/>
              <a:gdLst/>
              <a:ahLst/>
              <a:cxnLst/>
              <a:rect l="l" t="t" r="r" b="b"/>
              <a:pathLst>
                <a:path w="24513" h="12215" extrusionOk="0">
                  <a:moveTo>
                    <a:pt x="15158" y="0"/>
                  </a:moveTo>
                  <a:lnTo>
                    <a:pt x="1" y="9614"/>
                  </a:lnTo>
                  <a:lnTo>
                    <a:pt x="9355" y="12214"/>
                  </a:lnTo>
                  <a:lnTo>
                    <a:pt x="24512" y="260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Google Shape;291;p19">
              <a:extLst>
                <a:ext uri="{FF2B5EF4-FFF2-40B4-BE49-F238E27FC236}">
                  <a16:creationId xmlns:a16="http://schemas.microsoft.com/office/drawing/2014/main" id="{499E1C14-23D1-7448-3FA2-1B7597CC734E}"/>
                </a:ext>
              </a:extLst>
            </p:cNvPr>
            <p:cNvSpPr/>
            <p:nvPr/>
          </p:nvSpPr>
          <p:spPr>
            <a:xfrm>
              <a:off x="2274318" y="3556796"/>
              <a:ext cx="3631466" cy="1777350"/>
            </a:xfrm>
            <a:custGeom>
              <a:avLst/>
              <a:gdLst/>
              <a:ahLst/>
              <a:cxnLst/>
              <a:rect l="l" t="t" r="r" b="b"/>
              <a:pathLst>
                <a:path w="20105" h="9840" extrusionOk="0">
                  <a:moveTo>
                    <a:pt x="12038" y="0"/>
                  </a:moveTo>
                  <a:lnTo>
                    <a:pt x="0" y="7596"/>
                  </a:lnTo>
                  <a:lnTo>
                    <a:pt x="8066" y="9839"/>
                  </a:lnTo>
                  <a:lnTo>
                    <a:pt x="20104" y="22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Google Shape;292;p19">
              <a:extLst>
                <a:ext uri="{FF2B5EF4-FFF2-40B4-BE49-F238E27FC236}">
                  <a16:creationId xmlns:a16="http://schemas.microsoft.com/office/drawing/2014/main" id="{0383D69C-599D-D48B-5BEA-1F8F452749D2}"/>
                </a:ext>
              </a:extLst>
            </p:cNvPr>
            <p:cNvSpPr/>
            <p:nvPr/>
          </p:nvSpPr>
          <p:spPr>
            <a:xfrm>
              <a:off x="5216503" y="3682330"/>
              <a:ext cx="70986" cy="40099"/>
            </a:xfrm>
            <a:custGeom>
              <a:avLst/>
              <a:gdLst/>
              <a:ahLst/>
              <a:cxnLst/>
              <a:rect l="l" t="t" r="r" b="b"/>
              <a:pathLst>
                <a:path w="393" h="222" extrusionOk="0">
                  <a:moveTo>
                    <a:pt x="196" y="221"/>
                  </a:moveTo>
                  <a:cubicBezTo>
                    <a:pt x="304" y="221"/>
                    <a:pt x="392" y="172"/>
                    <a:pt x="392" y="108"/>
                  </a:cubicBezTo>
                  <a:cubicBezTo>
                    <a:pt x="392" y="50"/>
                    <a:pt x="304" y="1"/>
                    <a:pt x="196" y="1"/>
                  </a:cubicBezTo>
                  <a:cubicBezTo>
                    <a:pt x="88" y="1"/>
                    <a:pt x="0" y="50"/>
                    <a:pt x="0" y="108"/>
                  </a:cubicBezTo>
                  <a:cubicBezTo>
                    <a:pt x="0" y="172"/>
                    <a:pt x="88" y="221"/>
                    <a:pt x="196" y="221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Google Shape;293;p19">
              <a:extLst>
                <a:ext uri="{FF2B5EF4-FFF2-40B4-BE49-F238E27FC236}">
                  <a16:creationId xmlns:a16="http://schemas.microsoft.com/office/drawing/2014/main" id="{9638E5F0-2B45-6139-8940-19291D35443E}"/>
                </a:ext>
              </a:extLst>
            </p:cNvPr>
            <p:cNvSpPr/>
            <p:nvPr/>
          </p:nvSpPr>
          <p:spPr>
            <a:xfrm>
              <a:off x="5035157" y="3926533"/>
              <a:ext cx="577819" cy="253959"/>
            </a:xfrm>
            <a:custGeom>
              <a:avLst/>
              <a:gdLst/>
              <a:ahLst/>
              <a:cxnLst/>
              <a:rect l="l" t="t" r="r" b="b"/>
              <a:pathLst>
                <a:path w="3199" h="1406" extrusionOk="0">
                  <a:moveTo>
                    <a:pt x="1616" y="30"/>
                  </a:moveTo>
                  <a:cubicBezTo>
                    <a:pt x="2101" y="167"/>
                    <a:pt x="2586" y="299"/>
                    <a:pt x="3071" y="436"/>
                  </a:cubicBezTo>
                  <a:cubicBezTo>
                    <a:pt x="3184" y="466"/>
                    <a:pt x="3198" y="539"/>
                    <a:pt x="3110" y="593"/>
                  </a:cubicBezTo>
                  <a:cubicBezTo>
                    <a:pt x="2723" y="838"/>
                    <a:pt x="2331" y="1083"/>
                    <a:pt x="1945" y="1328"/>
                  </a:cubicBezTo>
                  <a:cubicBezTo>
                    <a:pt x="1856" y="1386"/>
                    <a:pt x="1695" y="1406"/>
                    <a:pt x="1582" y="1377"/>
                  </a:cubicBezTo>
                  <a:cubicBezTo>
                    <a:pt x="1097" y="1239"/>
                    <a:pt x="612" y="1107"/>
                    <a:pt x="132" y="970"/>
                  </a:cubicBezTo>
                  <a:cubicBezTo>
                    <a:pt x="20" y="941"/>
                    <a:pt x="0" y="867"/>
                    <a:pt x="88" y="813"/>
                  </a:cubicBezTo>
                  <a:cubicBezTo>
                    <a:pt x="480" y="568"/>
                    <a:pt x="867" y="324"/>
                    <a:pt x="1259" y="79"/>
                  </a:cubicBezTo>
                  <a:cubicBezTo>
                    <a:pt x="1347" y="20"/>
                    <a:pt x="1509" y="0"/>
                    <a:pt x="1616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Google Shape;294;p19">
              <a:extLst>
                <a:ext uri="{FF2B5EF4-FFF2-40B4-BE49-F238E27FC236}">
                  <a16:creationId xmlns:a16="http://schemas.microsoft.com/office/drawing/2014/main" id="{CF94417E-AC0A-59EF-E2C5-88EF2C1B7328}"/>
                </a:ext>
              </a:extLst>
            </p:cNvPr>
            <p:cNvSpPr/>
            <p:nvPr/>
          </p:nvSpPr>
          <p:spPr>
            <a:xfrm>
              <a:off x="4612316" y="3808767"/>
              <a:ext cx="576916" cy="254139"/>
            </a:xfrm>
            <a:custGeom>
              <a:avLst/>
              <a:gdLst/>
              <a:ahLst/>
              <a:cxnLst/>
              <a:rect l="l" t="t" r="r" b="b"/>
              <a:pathLst>
                <a:path w="3194" h="1407" extrusionOk="0">
                  <a:moveTo>
                    <a:pt x="1616" y="30"/>
                  </a:moveTo>
                  <a:cubicBezTo>
                    <a:pt x="2101" y="168"/>
                    <a:pt x="2586" y="300"/>
                    <a:pt x="3071" y="437"/>
                  </a:cubicBezTo>
                  <a:cubicBezTo>
                    <a:pt x="3179" y="466"/>
                    <a:pt x="3193" y="540"/>
                    <a:pt x="3105" y="594"/>
                  </a:cubicBezTo>
                  <a:cubicBezTo>
                    <a:pt x="2718" y="838"/>
                    <a:pt x="2331" y="1083"/>
                    <a:pt x="1940" y="1328"/>
                  </a:cubicBezTo>
                  <a:cubicBezTo>
                    <a:pt x="1852" y="1387"/>
                    <a:pt x="1690" y="1407"/>
                    <a:pt x="1582" y="1377"/>
                  </a:cubicBezTo>
                  <a:cubicBezTo>
                    <a:pt x="1097" y="1240"/>
                    <a:pt x="612" y="1108"/>
                    <a:pt x="128" y="971"/>
                  </a:cubicBezTo>
                  <a:cubicBezTo>
                    <a:pt x="15" y="941"/>
                    <a:pt x="0" y="868"/>
                    <a:pt x="88" y="814"/>
                  </a:cubicBezTo>
                  <a:cubicBezTo>
                    <a:pt x="475" y="569"/>
                    <a:pt x="867" y="324"/>
                    <a:pt x="1254" y="79"/>
                  </a:cubicBezTo>
                  <a:cubicBezTo>
                    <a:pt x="1342" y="21"/>
                    <a:pt x="1504" y="1"/>
                    <a:pt x="16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295;p19">
              <a:extLst>
                <a:ext uri="{FF2B5EF4-FFF2-40B4-BE49-F238E27FC236}">
                  <a16:creationId xmlns:a16="http://schemas.microsoft.com/office/drawing/2014/main" id="{8BC63414-6F56-B435-E8C3-277B208BE370}"/>
                </a:ext>
              </a:extLst>
            </p:cNvPr>
            <p:cNvSpPr/>
            <p:nvPr/>
          </p:nvSpPr>
          <p:spPr>
            <a:xfrm>
              <a:off x="4188572" y="3691181"/>
              <a:ext cx="577819" cy="254139"/>
            </a:xfrm>
            <a:custGeom>
              <a:avLst/>
              <a:gdLst/>
              <a:ahLst/>
              <a:cxnLst/>
              <a:rect l="l" t="t" r="r" b="b"/>
              <a:pathLst>
                <a:path w="3199" h="1407" extrusionOk="0">
                  <a:moveTo>
                    <a:pt x="1617" y="30"/>
                  </a:moveTo>
                  <a:cubicBezTo>
                    <a:pt x="2101" y="167"/>
                    <a:pt x="2586" y="299"/>
                    <a:pt x="3071" y="437"/>
                  </a:cubicBezTo>
                  <a:cubicBezTo>
                    <a:pt x="3179" y="466"/>
                    <a:pt x="3198" y="539"/>
                    <a:pt x="3110" y="593"/>
                  </a:cubicBezTo>
                  <a:cubicBezTo>
                    <a:pt x="2718" y="838"/>
                    <a:pt x="2332" y="1083"/>
                    <a:pt x="1945" y="1328"/>
                  </a:cubicBezTo>
                  <a:cubicBezTo>
                    <a:pt x="1857" y="1387"/>
                    <a:pt x="1695" y="1406"/>
                    <a:pt x="1582" y="1372"/>
                  </a:cubicBezTo>
                  <a:cubicBezTo>
                    <a:pt x="1097" y="1240"/>
                    <a:pt x="613" y="1103"/>
                    <a:pt x="128" y="970"/>
                  </a:cubicBezTo>
                  <a:cubicBezTo>
                    <a:pt x="20" y="941"/>
                    <a:pt x="0" y="867"/>
                    <a:pt x="89" y="814"/>
                  </a:cubicBezTo>
                  <a:cubicBezTo>
                    <a:pt x="480" y="569"/>
                    <a:pt x="867" y="324"/>
                    <a:pt x="1259" y="79"/>
                  </a:cubicBezTo>
                  <a:cubicBezTo>
                    <a:pt x="1347" y="20"/>
                    <a:pt x="1509" y="1"/>
                    <a:pt x="1617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296;p19">
              <a:extLst>
                <a:ext uri="{FF2B5EF4-FFF2-40B4-BE49-F238E27FC236}">
                  <a16:creationId xmlns:a16="http://schemas.microsoft.com/office/drawing/2014/main" id="{115A0713-4EA8-4936-73EC-611A8B03EC8A}"/>
                </a:ext>
              </a:extLst>
            </p:cNvPr>
            <p:cNvSpPr/>
            <p:nvPr/>
          </p:nvSpPr>
          <p:spPr>
            <a:xfrm>
              <a:off x="4676799" y="4153036"/>
              <a:ext cx="577819" cy="253056"/>
            </a:xfrm>
            <a:custGeom>
              <a:avLst/>
              <a:gdLst/>
              <a:ahLst/>
              <a:cxnLst/>
              <a:rect l="l" t="t" r="r" b="b"/>
              <a:pathLst>
                <a:path w="3199" h="1401" extrusionOk="0">
                  <a:moveTo>
                    <a:pt x="1617" y="29"/>
                  </a:moveTo>
                  <a:cubicBezTo>
                    <a:pt x="2102" y="167"/>
                    <a:pt x="2587" y="299"/>
                    <a:pt x="3071" y="436"/>
                  </a:cubicBezTo>
                  <a:cubicBezTo>
                    <a:pt x="3179" y="465"/>
                    <a:pt x="3199" y="534"/>
                    <a:pt x="3111" y="593"/>
                  </a:cubicBezTo>
                  <a:cubicBezTo>
                    <a:pt x="2724" y="838"/>
                    <a:pt x="2332" y="1082"/>
                    <a:pt x="1945" y="1327"/>
                  </a:cubicBezTo>
                  <a:cubicBezTo>
                    <a:pt x="1857" y="1381"/>
                    <a:pt x="1695" y="1401"/>
                    <a:pt x="1583" y="1371"/>
                  </a:cubicBezTo>
                  <a:cubicBezTo>
                    <a:pt x="1098" y="1239"/>
                    <a:pt x="613" y="1102"/>
                    <a:pt x="128" y="970"/>
                  </a:cubicBezTo>
                  <a:cubicBezTo>
                    <a:pt x="20" y="935"/>
                    <a:pt x="1" y="867"/>
                    <a:pt x="89" y="813"/>
                  </a:cubicBezTo>
                  <a:cubicBezTo>
                    <a:pt x="481" y="568"/>
                    <a:pt x="868" y="318"/>
                    <a:pt x="1259" y="74"/>
                  </a:cubicBezTo>
                  <a:cubicBezTo>
                    <a:pt x="1348" y="20"/>
                    <a:pt x="1509" y="0"/>
                    <a:pt x="1617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297;p19">
              <a:extLst>
                <a:ext uri="{FF2B5EF4-FFF2-40B4-BE49-F238E27FC236}">
                  <a16:creationId xmlns:a16="http://schemas.microsoft.com/office/drawing/2014/main" id="{784D10FE-4E4F-55F5-A7F7-129E17A01D26}"/>
                </a:ext>
              </a:extLst>
            </p:cNvPr>
            <p:cNvSpPr/>
            <p:nvPr/>
          </p:nvSpPr>
          <p:spPr>
            <a:xfrm>
              <a:off x="4253958" y="4035269"/>
              <a:ext cx="576916" cy="253236"/>
            </a:xfrm>
            <a:custGeom>
              <a:avLst/>
              <a:gdLst/>
              <a:ahLst/>
              <a:cxnLst/>
              <a:rect l="l" t="t" r="r" b="b"/>
              <a:pathLst>
                <a:path w="3194" h="1402" extrusionOk="0">
                  <a:moveTo>
                    <a:pt x="1617" y="30"/>
                  </a:moveTo>
                  <a:cubicBezTo>
                    <a:pt x="2097" y="162"/>
                    <a:pt x="2582" y="299"/>
                    <a:pt x="3067" y="432"/>
                  </a:cubicBezTo>
                  <a:cubicBezTo>
                    <a:pt x="3179" y="466"/>
                    <a:pt x="3194" y="535"/>
                    <a:pt x="3106" y="593"/>
                  </a:cubicBezTo>
                  <a:cubicBezTo>
                    <a:pt x="2719" y="838"/>
                    <a:pt x="2327" y="1083"/>
                    <a:pt x="1940" y="1328"/>
                  </a:cubicBezTo>
                  <a:cubicBezTo>
                    <a:pt x="1852" y="1382"/>
                    <a:pt x="1690" y="1401"/>
                    <a:pt x="1583" y="1372"/>
                  </a:cubicBezTo>
                  <a:cubicBezTo>
                    <a:pt x="1098" y="1240"/>
                    <a:pt x="613" y="1103"/>
                    <a:pt x="128" y="970"/>
                  </a:cubicBezTo>
                  <a:cubicBezTo>
                    <a:pt x="16" y="936"/>
                    <a:pt x="1" y="868"/>
                    <a:pt x="89" y="814"/>
                  </a:cubicBezTo>
                  <a:cubicBezTo>
                    <a:pt x="476" y="569"/>
                    <a:pt x="868" y="319"/>
                    <a:pt x="1255" y="74"/>
                  </a:cubicBezTo>
                  <a:cubicBezTo>
                    <a:pt x="1343" y="20"/>
                    <a:pt x="1504" y="1"/>
                    <a:pt x="161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298;p19">
              <a:extLst>
                <a:ext uri="{FF2B5EF4-FFF2-40B4-BE49-F238E27FC236}">
                  <a16:creationId xmlns:a16="http://schemas.microsoft.com/office/drawing/2014/main" id="{AC864338-A3E5-94CB-21AC-7F7F7B0BC42B}"/>
                </a:ext>
              </a:extLst>
            </p:cNvPr>
            <p:cNvSpPr/>
            <p:nvPr/>
          </p:nvSpPr>
          <p:spPr>
            <a:xfrm>
              <a:off x="3830214" y="3917683"/>
              <a:ext cx="577819" cy="253236"/>
            </a:xfrm>
            <a:custGeom>
              <a:avLst/>
              <a:gdLst/>
              <a:ahLst/>
              <a:cxnLst/>
              <a:rect l="l" t="t" r="r" b="b"/>
              <a:pathLst>
                <a:path w="3199" h="1402" extrusionOk="0">
                  <a:moveTo>
                    <a:pt x="1617" y="30"/>
                  </a:moveTo>
                  <a:cubicBezTo>
                    <a:pt x="2102" y="162"/>
                    <a:pt x="2587" y="299"/>
                    <a:pt x="3072" y="431"/>
                  </a:cubicBezTo>
                  <a:cubicBezTo>
                    <a:pt x="3179" y="466"/>
                    <a:pt x="3199" y="534"/>
                    <a:pt x="3111" y="588"/>
                  </a:cubicBezTo>
                  <a:cubicBezTo>
                    <a:pt x="2719" y="838"/>
                    <a:pt x="2332" y="1083"/>
                    <a:pt x="1945" y="1328"/>
                  </a:cubicBezTo>
                  <a:cubicBezTo>
                    <a:pt x="1857" y="1381"/>
                    <a:pt x="1691" y="1401"/>
                    <a:pt x="1583" y="1372"/>
                  </a:cubicBezTo>
                  <a:cubicBezTo>
                    <a:pt x="1098" y="1239"/>
                    <a:pt x="613" y="1102"/>
                    <a:pt x="128" y="965"/>
                  </a:cubicBezTo>
                  <a:cubicBezTo>
                    <a:pt x="21" y="936"/>
                    <a:pt x="1" y="867"/>
                    <a:pt x="89" y="808"/>
                  </a:cubicBezTo>
                  <a:cubicBezTo>
                    <a:pt x="481" y="564"/>
                    <a:pt x="868" y="319"/>
                    <a:pt x="1260" y="74"/>
                  </a:cubicBezTo>
                  <a:cubicBezTo>
                    <a:pt x="1348" y="20"/>
                    <a:pt x="1509" y="0"/>
                    <a:pt x="1617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299;p19">
              <a:extLst>
                <a:ext uri="{FF2B5EF4-FFF2-40B4-BE49-F238E27FC236}">
                  <a16:creationId xmlns:a16="http://schemas.microsoft.com/office/drawing/2014/main" id="{060125A6-0F2E-A3DD-EB73-1084657F5993}"/>
                </a:ext>
              </a:extLst>
            </p:cNvPr>
            <p:cNvSpPr/>
            <p:nvPr/>
          </p:nvSpPr>
          <p:spPr>
            <a:xfrm>
              <a:off x="4318621" y="4378454"/>
              <a:ext cx="577819" cy="254139"/>
            </a:xfrm>
            <a:custGeom>
              <a:avLst/>
              <a:gdLst/>
              <a:ahLst/>
              <a:cxnLst/>
              <a:rect l="l" t="t" r="r" b="b"/>
              <a:pathLst>
                <a:path w="3199" h="1407" extrusionOk="0">
                  <a:moveTo>
                    <a:pt x="1616" y="35"/>
                  </a:moveTo>
                  <a:cubicBezTo>
                    <a:pt x="2101" y="167"/>
                    <a:pt x="2586" y="305"/>
                    <a:pt x="3071" y="437"/>
                  </a:cubicBezTo>
                  <a:cubicBezTo>
                    <a:pt x="3179" y="466"/>
                    <a:pt x="3198" y="540"/>
                    <a:pt x="3110" y="594"/>
                  </a:cubicBezTo>
                  <a:cubicBezTo>
                    <a:pt x="2723" y="838"/>
                    <a:pt x="2332" y="1083"/>
                    <a:pt x="1945" y="1328"/>
                  </a:cubicBezTo>
                  <a:cubicBezTo>
                    <a:pt x="1856" y="1387"/>
                    <a:pt x="1695" y="1406"/>
                    <a:pt x="1582" y="1377"/>
                  </a:cubicBezTo>
                  <a:cubicBezTo>
                    <a:pt x="1097" y="1240"/>
                    <a:pt x="613" y="1108"/>
                    <a:pt x="128" y="971"/>
                  </a:cubicBezTo>
                  <a:cubicBezTo>
                    <a:pt x="20" y="941"/>
                    <a:pt x="0" y="873"/>
                    <a:pt x="88" y="814"/>
                  </a:cubicBezTo>
                  <a:cubicBezTo>
                    <a:pt x="480" y="569"/>
                    <a:pt x="867" y="324"/>
                    <a:pt x="1254" y="79"/>
                  </a:cubicBezTo>
                  <a:cubicBezTo>
                    <a:pt x="1342" y="25"/>
                    <a:pt x="1509" y="1"/>
                    <a:pt x="1616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Google Shape;300;p19">
              <a:extLst>
                <a:ext uri="{FF2B5EF4-FFF2-40B4-BE49-F238E27FC236}">
                  <a16:creationId xmlns:a16="http://schemas.microsoft.com/office/drawing/2014/main" id="{D842D705-7E2C-EE11-D31B-410F8585789F}"/>
                </a:ext>
              </a:extLst>
            </p:cNvPr>
            <p:cNvSpPr/>
            <p:nvPr/>
          </p:nvSpPr>
          <p:spPr>
            <a:xfrm>
              <a:off x="3895780" y="4260868"/>
              <a:ext cx="576916" cy="254139"/>
            </a:xfrm>
            <a:custGeom>
              <a:avLst/>
              <a:gdLst/>
              <a:ahLst/>
              <a:cxnLst/>
              <a:rect l="l" t="t" r="r" b="b"/>
              <a:pathLst>
                <a:path w="3194" h="1407" extrusionOk="0">
                  <a:moveTo>
                    <a:pt x="1612" y="35"/>
                  </a:moveTo>
                  <a:cubicBezTo>
                    <a:pt x="2096" y="167"/>
                    <a:pt x="2581" y="304"/>
                    <a:pt x="3066" y="436"/>
                  </a:cubicBezTo>
                  <a:cubicBezTo>
                    <a:pt x="3179" y="466"/>
                    <a:pt x="3193" y="539"/>
                    <a:pt x="3105" y="593"/>
                  </a:cubicBezTo>
                  <a:cubicBezTo>
                    <a:pt x="2718" y="838"/>
                    <a:pt x="2332" y="1083"/>
                    <a:pt x="1940" y="1328"/>
                  </a:cubicBezTo>
                  <a:cubicBezTo>
                    <a:pt x="1852" y="1387"/>
                    <a:pt x="1690" y="1406"/>
                    <a:pt x="1582" y="1377"/>
                  </a:cubicBezTo>
                  <a:cubicBezTo>
                    <a:pt x="1097" y="1240"/>
                    <a:pt x="613" y="1107"/>
                    <a:pt x="128" y="970"/>
                  </a:cubicBezTo>
                  <a:cubicBezTo>
                    <a:pt x="15" y="941"/>
                    <a:pt x="0" y="872"/>
                    <a:pt x="89" y="814"/>
                  </a:cubicBezTo>
                  <a:cubicBezTo>
                    <a:pt x="475" y="569"/>
                    <a:pt x="867" y="324"/>
                    <a:pt x="1254" y="79"/>
                  </a:cubicBezTo>
                  <a:cubicBezTo>
                    <a:pt x="1342" y="20"/>
                    <a:pt x="1504" y="1"/>
                    <a:pt x="1612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Google Shape;301;p19">
              <a:extLst>
                <a:ext uri="{FF2B5EF4-FFF2-40B4-BE49-F238E27FC236}">
                  <a16:creationId xmlns:a16="http://schemas.microsoft.com/office/drawing/2014/main" id="{DDAE5A18-2038-61E9-CC90-0061E3D09238}"/>
                </a:ext>
              </a:extLst>
            </p:cNvPr>
            <p:cNvSpPr/>
            <p:nvPr/>
          </p:nvSpPr>
          <p:spPr>
            <a:xfrm>
              <a:off x="3472036" y="4143282"/>
              <a:ext cx="577819" cy="253959"/>
            </a:xfrm>
            <a:custGeom>
              <a:avLst/>
              <a:gdLst/>
              <a:ahLst/>
              <a:cxnLst/>
              <a:rect l="l" t="t" r="r" b="b"/>
              <a:pathLst>
                <a:path w="3199" h="1406" extrusionOk="0">
                  <a:moveTo>
                    <a:pt x="1617" y="30"/>
                  </a:moveTo>
                  <a:cubicBezTo>
                    <a:pt x="2102" y="167"/>
                    <a:pt x="2586" y="299"/>
                    <a:pt x="3071" y="436"/>
                  </a:cubicBezTo>
                  <a:cubicBezTo>
                    <a:pt x="3179" y="465"/>
                    <a:pt x="3199" y="539"/>
                    <a:pt x="3110" y="593"/>
                  </a:cubicBezTo>
                  <a:cubicBezTo>
                    <a:pt x="2719" y="838"/>
                    <a:pt x="2332" y="1083"/>
                    <a:pt x="1940" y="1327"/>
                  </a:cubicBezTo>
                  <a:cubicBezTo>
                    <a:pt x="1852" y="1386"/>
                    <a:pt x="1690" y="1406"/>
                    <a:pt x="1582" y="1376"/>
                  </a:cubicBezTo>
                  <a:cubicBezTo>
                    <a:pt x="1098" y="1239"/>
                    <a:pt x="613" y="1107"/>
                    <a:pt x="128" y="970"/>
                  </a:cubicBezTo>
                  <a:cubicBezTo>
                    <a:pt x="20" y="941"/>
                    <a:pt x="1" y="872"/>
                    <a:pt x="89" y="813"/>
                  </a:cubicBezTo>
                  <a:cubicBezTo>
                    <a:pt x="480" y="568"/>
                    <a:pt x="867" y="323"/>
                    <a:pt x="1259" y="79"/>
                  </a:cubicBezTo>
                  <a:cubicBezTo>
                    <a:pt x="1342" y="20"/>
                    <a:pt x="1504" y="0"/>
                    <a:pt x="161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302;p19">
              <a:extLst>
                <a:ext uri="{FF2B5EF4-FFF2-40B4-BE49-F238E27FC236}">
                  <a16:creationId xmlns:a16="http://schemas.microsoft.com/office/drawing/2014/main" id="{8BA4CAA1-BAE7-A305-D225-17F00094507D}"/>
                </a:ext>
              </a:extLst>
            </p:cNvPr>
            <p:cNvSpPr/>
            <p:nvPr/>
          </p:nvSpPr>
          <p:spPr>
            <a:xfrm>
              <a:off x="3960263" y="4604957"/>
              <a:ext cx="577819" cy="253236"/>
            </a:xfrm>
            <a:custGeom>
              <a:avLst/>
              <a:gdLst/>
              <a:ahLst/>
              <a:cxnLst/>
              <a:rect l="l" t="t" r="r" b="b"/>
              <a:pathLst>
                <a:path w="3199" h="1402" extrusionOk="0">
                  <a:moveTo>
                    <a:pt x="1617" y="30"/>
                  </a:moveTo>
                  <a:cubicBezTo>
                    <a:pt x="2102" y="167"/>
                    <a:pt x="2587" y="299"/>
                    <a:pt x="3072" y="437"/>
                  </a:cubicBezTo>
                  <a:cubicBezTo>
                    <a:pt x="3179" y="466"/>
                    <a:pt x="3199" y="534"/>
                    <a:pt x="3111" y="593"/>
                  </a:cubicBezTo>
                  <a:cubicBezTo>
                    <a:pt x="2724" y="838"/>
                    <a:pt x="2332" y="1083"/>
                    <a:pt x="1945" y="1328"/>
                  </a:cubicBezTo>
                  <a:cubicBezTo>
                    <a:pt x="1857" y="1382"/>
                    <a:pt x="1695" y="1401"/>
                    <a:pt x="1583" y="1372"/>
                  </a:cubicBezTo>
                  <a:cubicBezTo>
                    <a:pt x="1098" y="1240"/>
                    <a:pt x="613" y="1103"/>
                    <a:pt x="128" y="970"/>
                  </a:cubicBezTo>
                  <a:cubicBezTo>
                    <a:pt x="20" y="936"/>
                    <a:pt x="1" y="868"/>
                    <a:pt x="89" y="814"/>
                  </a:cubicBezTo>
                  <a:cubicBezTo>
                    <a:pt x="481" y="569"/>
                    <a:pt x="868" y="324"/>
                    <a:pt x="1255" y="74"/>
                  </a:cubicBezTo>
                  <a:cubicBezTo>
                    <a:pt x="1343" y="20"/>
                    <a:pt x="1509" y="1"/>
                    <a:pt x="161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303;p19">
              <a:extLst>
                <a:ext uri="{FF2B5EF4-FFF2-40B4-BE49-F238E27FC236}">
                  <a16:creationId xmlns:a16="http://schemas.microsoft.com/office/drawing/2014/main" id="{749EA08F-B318-68CA-DBC6-0F3D8C159B8B}"/>
                </a:ext>
              </a:extLst>
            </p:cNvPr>
            <p:cNvSpPr/>
            <p:nvPr/>
          </p:nvSpPr>
          <p:spPr>
            <a:xfrm>
              <a:off x="3537422" y="4487370"/>
              <a:ext cx="577097" cy="253056"/>
            </a:xfrm>
            <a:custGeom>
              <a:avLst/>
              <a:gdLst/>
              <a:ahLst/>
              <a:cxnLst/>
              <a:rect l="l" t="t" r="r" b="b"/>
              <a:pathLst>
                <a:path w="3195" h="1401" extrusionOk="0">
                  <a:moveTo>
                    <a:pt x="1612" y="30"/>
                  </a:moveTo>
                  <a:cubicBezTo>
                    <a:pt x="2097" y="167"/>
                    <a:pt x="2582" y="299"/>
                    <a:pt x="3067" y="436"/>
                  </a:cubicBezTo>
                  <a:cubicBezTo>
                    <a:pt x="3179" y="466"/>
                    <a:pt x="3194" y="534"/>
                    <a:pt x="3106" y="593"/>
                  </a:cubicBezTo>
                  <a:cubicBezTo>
                    <a:pt x="2719" y="838"/>
                    <a:pt x="2327" y="1083"/>
                    <a:pt x="1940" y="1328"/>
                  </a:cubicBezTo>
                  <a:cubicBezTo>
                    <a:pt x="1852" y="1381"/>
                    <a:pt x="1691" y="1401"/>
                    <a:pt x="1583" y="1372"/>
                  </a:cubicBezTo>
                  <a:cubicBezTo>
                    <a:pt x="1098" y="1239"/>
                    <a:pt x="613" y="1102"/>
                    <a:pt x="128" y="970"/>
                  </a:cubicBezTo>
                  <a:cubicBezTo>
                    <a:pt x="16" y="936"/>
                    <a:pt x="1" y="867"/>
                    <a:pt x="89" y="813"/>
                  </a:cubicBezTo>
                  <a:cubicBezTo>
                    <a:pt x="476" y="568"/>
                    <a:pt x="863" y="319"/>
                    <a:pt x="1255" y="74"/>
                  </a:cubicBezTo>
                  <a:cubicBezTo>
                    <a:pt x="1343" y="20"/>
                    <a:pt x="1504" y="0"/>
                    <a:pt x="161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304;p19">
              <a:extLst>
                <a:ext uri="{FF2B5EF4-FFF2-40B4-BE49-F238E27FC236}">
                  <a16:creationId xmlns:a16="http://schemas.microsoft.com/office/drawing/2014/main" id="{2C54C0B4-0CCA-FA8A-BCC3-09CA0E0E6306}"/>
                </a:ext>
              </a:extLst>
            </p:cNvPr>
            <p:cNvSpPr/>
            <p:nvPr/>
          </p:nvSpPr>
          <p:spPr>
            <a:xfrm>
              <a:off x="3113859" y="4369604"/>
              <a:ext cx="577819" cy="253236"/>
            </a:xfrm>
            <a:custGeom>
              <a:avLst/>
              <a:gdLst/>
              <a:ahLst/>
              <a:cxnLst/>
              <a:rect l="l" t="t" r="r" b="b"/>
              <a:pathLst>
                <a:path w="3199" h="1402" extrusionOk="0">
                  <a:moveTo>
                    <a:pt x="1616" y="30"/>
                  </a:moveTo>
                  <a:cubicBezTo>
                    <a:pt x="2101" y="167"/>
                    <a:pt x="2586" y="300"/>
                    <a:pt x="3066" y="437"/>
                  </a:cubicBezTo>
                  <a:cubicBezTo>
                    <a:pt x="3178" y="466"/>
                    <a:pt x="3198" y="535"/>
                    <a:pt x="3110" y="594"/>
                  </a:cubicBezTo>
                  <a:cubicBezTo>
                    <a:pt x="2718" y="838"/>
                    <a:pt x="2331" y="1083"/>
                    <a:pt x="1939" y="1328"/>
                  </a:cubicBezTo>
                  <a:cubicBezTo>
                    <a:pt x="1851" y="1382"/>
                    <a:pt x="1690" y="1402"/>
                    <a:pt x="1582" y="1372"/>
                  </a:cubicBezTo>
                  <a:cubicBezTo>
                    <a:pt x="1097" y="1240"/>
                    <a:pt x="612" y="1103"/>
                    <a:pt x="127" y="971"/>
                  </a:cubicBezTo>
                  <a:cubicBezTo>
                    <a:pt x="20" y="936"/>
                    <a:pt x="0" y="868"/>
                    <a:pt x="88" y="814"/>
                  </a:cubicBezTo>
                  <a:cubicBezTo>
                    <a:pt x="480" y="569"/>
                    <a:pt x="867" y="319"/>
                    <a:pt x="1254" y="74"/>
                  </a:cubicBezTo>
                  <a:cubicBezTo>
                    <a:pt x="1342" y="21"/>
                    <a:pt x="1504" y="1"/>
                    <a:pt x="16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305;p19">
              <a:extLst>
                <a:ext uri="{FF2B5EF4-FFF2-40B4-BE49-F238E27FC236}">
                  <a16:creationId xmlns:a16="http://schemas.microsoft.com/office/drawing/2014/main" id="{ED5C1AA2-F070-89F5-2845-AC8D8C0A7446}"/>
                </a:ext>
              </a:extLst>
            </p:cNvPr>
            <p:cNvSpPr/>
            <p:nvPr/>
          </p:nvSpPr>
          <p:spPr>
            <a:xfrm>
              <a:off x="2274318" y="3961936"/>
              <a:ext cx="3631466" cy="1372208"/>
            </a:xfrm>
            <a:custGeom>
              <a:avLst/>
              <a:gdLst/>
              <a:ahLst/>
              <a:cxnLst/>
              <a:rect l="l" t="t" r="r" b="b"/>
              <a:pathLst>
                <a:path w="20105" h="7597" extrusionOk="0">
                  <a:moveTo>
                    <a:pt x="20104" y="0"/>
                  </a:moveTo>
                  <a:lnTo>
                    <a:pt x="0" y="5353"/>
                  </a:lnTo>
                  <a:lnTo>
                    <a:pt x="8066" y="7596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99999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307;p19">
              <a:extLst>
                <a:ext uri="{FF2B5EF4-FFF2-40B4-BE49-F238E27FC236}">
                  <a16:creationId xmlns:a16="http://schemas.microsoft.com/office/drawing/2014/main" id="{CB3952F6-07C5-19B2-E2E5-17269F499547}"/>
                </a:ext>
              </a:extLst>
            </p:cNvPr>
            <p:cNvSpPr txBox="1"/>
            <p:nvPr/>
          </p:nvSpPr>
          <p:spPr>
            <a:xfrm>
              <a:off x="6288903" y="1949747"/>
              <a:ext cx="2093096" cy="949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4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Multiple Approval processes</a:t>
              </a:r>
              <a:endParaRPr sz="2000" dirty="0">
                <a:solidFill>
                  <a:schemeClr val="accent4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cxnSp>
          <p:nvCxnSpPr>
            <p:cNvPr id="23" name="Google Shape;308;p19">
              <a:extLst>
                <a:ext uri="{FF2B5EF4-FFF2-40B4-BE49-F238E27FC236}">
                  <a16:creationId xmlns:a16="http://schemas.microsoft.com/office/drawing/2014/main" id="{4E1D1D68-4783-2042-BE95-3EA52DFB5DC1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rot="5400000" flipH="1" flipV="1">
              <a:off x="5042425" y="2753974"/>
              <a:ext cx="1576152" cy="916805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5" name="Google Shape;310;p19">
              <a:extLst>
                <a:ext uri="{FF2B5EF4-FFF2-40B4-BE49-F238E27FC236}">
                  <a16:creationId xmlns:a16="http://schemas.microsoft.com/office/drawing/2014/main" id="{E4BEFA57-B704-953C-AD17-F6C87EB04DD1}"/>
                </a:ext>
              </a:extLst>
            </p:cNvPr>
            <p:cNvSpPr txBox="1"/>
            <p:nvPr/>
          </p:nvSpPr>
          <p:spPr>
            <a:xfrm>
              <a:off x="6131392" y="1040150"/>
              <a:ext cx="2250612" cy="518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Automated reports </a:t>
              </a:r>
              <a:endParaRPr sz="2000" dirty="0">
                <a:solidFill>
                  <a:schemeClr val="accen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cxnSp>
          <p:nvCxnSpPr>
            <p:cNvPr id="26" name="Google Shape;311;p19">
              <a:extLst>
                <a:ext uri="{FF2B5EF4-FFF2-40B4-BE49-F238E27FC236}">
                  <a16:creationId xmlns:a16="http://schemas.microsoft.com/office/drawing/2014/main" id="{B75D6B47-4B5F-0C1C-148D-79092635AB53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rot="5400000" flipH="1" flipV="1">
              <a:off x="4218521" y="2004882"/>
              <a:ext cx="2618253" cy="120749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8" name="Google Shape;313;p19">
              <a:extLst>
                <a:ext uri="{FF2B5EF4-FFF2-40B4-BE49-F238E27FC236}">
                  <a16:creationId xmlns:a16="http://schemas.microsoft.com/office/drawing/2014/main" id="{9C94C195-0957-09D4-FCDE-8A2E2CC68DF1}"/>
                </a:ext>
              </a:extLst>
            </p:cNvPr>
            <p:cNvSpPr txBox="1"/>
            <p:nvPr/>
          </p:nvSpPr>
          <p:spPr>
            <a:xfrm>
              <a:off x="-142379" y="2226846"/>
              <a:ext cx="2092579" cy="672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2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Control Totals </a:t>
              </a:r>
              <a:endParaRPr sz="2000" dirty="0">
                <a:solidFill>
                  <a:schemeClr val="accent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cxnSp>
          <p:nvCxnSpPr>
            <p:cNvPr id="29" name="Google Shape;314;p19">
              <a:extLst>
                <a:ext uri="{FF2B5EF4-FFF2-40B4-BE49-F238E27FC236}">
                  <a16:creationId xmlns:a16="http://schemas.microsoft.com/office/drawing/2014/main" id="{675E1F02-6DB0-38C9-858C-37DD598E6CC6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rot="10800000">
              <a:off x="1950200" y="2562851"/>
              <a:ext cx="1874102" cy="171390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0" name="Google Shape;315;p19">
              <a:extLst>
                <a:ext uri="{FF2B5EF4-FFF2-40B4-BE49-F238E27FC236}">
                  <a16:creationId xmlns:a16="http://schemas.microsoft.com/office/drawing/2014/main" id="{15A6F8D5-B2D0-A011-B4CE-BE507E7CF919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 rot="16200000" flipV="1">
              <a:off x="1639551" y="1712600"/>
              <a:ext cx="2943599" cy="2322301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2" name="Google Shape;316;p19">
              <a:extLst>
                <a:ext uri="{FF2B5EF4-FFF2-40B4-BE49-F238E27FC236}">
                  <a16:creationId xmlns:a16="http://schemas.microsoft.com/office/drawing/2014/main" id="{457E3ED0-41EC-23CE-CD86-FF0DB5FBCEA7}"/>
                </a:ext>
              </a:extLst>
            </p:cNvPr>
            <p:cNvSpPr txBox="1"/>
            <p:nvPr/>
          </p:nvSpPr>
          <p:spPr>
            <a:xfrm>
              <a:off x="-142379" y="1245050"/>
              <a:ext cx="2092579" cy="313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2000" dirty="0">
                  <a:solidFill>
                    <a:schemeClr val="accent5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E</a:t>
              </a:r>
              <a:r>
                <a:rPr lang="en" sz="2000" dirty="0">
                  <a:solidFill>
                    <a:schemeClr val="accent5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ncrypted Files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accent5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79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382E-E4D7-D0B6-4098-890FC5EF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58" y="333655"/>
            <a:ext cx="8532812" cy="481013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</p:txBody>
      </p:sp>
      <p:grpSp>
        <p:nvGrpSpPr>
          <p:cNvPr id="3" name="Google Shape;592;p24">
            <a:extLst>
              <a:ext uri="{FF2B5EF4-FFF2-40B4-BE49-F238E27FC236}">
                <a16:creationId xmlns:a16="http://schemas.microsoft.com/office/drawing/2014/main" id="{A8B8BEEA-77DF-C7D5-8265-05D11394C34D}"/>
              </a:ext>
            </a:extLst>
          </p:cNvPr>
          <p:cNvGrpSpPr/>
          <p:nvPr/>
        </p:nvGrpSpPr>
        <p:grpSpPr>
          <a:xfrm>
            <a:off x="732551" y="980362"/>
            <a:ext cx="7199870" cy="3457149"/>
            <a:chOff x="23603" y="671007"/>
            <a:chExt cx="8973544" cy="4308810"/>
          </a:xfrm>
        </p:grpSpPr>
        <p:grpSp>
          <p:nvGrpSpPr>
            <p:cNvPr id="4" name="Google Shape;593;p24">
              <a:extLst>
                <a:ext uri="{FF2B5EF4-FFF2-40B4-BE49-F238E27FC236}">
                  <a16:creationId xmlns:a16="http://schemas.microsoft.com/office/drawing/2014/main" id="{AD17ABB5-9536-1C0A-2ADA-6A3F9868361C}"/>
                </a:ext>
              </a:extLst>
            </p:cNvPr>
            <p:cNvGrpSpPr/>
            <p:nvPr/>
          </p:nvGrpSpPr>
          <p:grpSpPr>
            <a:xfrm>
              <a:off x="2609850" y="2314161"/>
              <a:ext cx="3991000" cy="2567186"/>
              <a:chOff x="2609850" y="2314161"/>
              <a:chExt cx="3991000" cy="2567186"/>
            </a:xfrm>
          </p:grpSpPr>
          <p:grpSp>
            <p:nvGrpSpPr>
              <p:cNvPr id="48" name="Google Shape;594;p24">
                <a:extLst>
                  <a:ext uri="{FF2B5EF4-FFF2-40B4-BE49-F238E27FC236}">
                    <a16:creationId xmlns:a16="http://schemas.microsoft.com/office/drawing/2014/main" id="{05C70A2F-6163-9F1D-CE7D-2B4CE23DDD89}"/>
                  </a:ext>
                </a:extLst>
              </p:cNvPr>
              <p:cNvGrpSpPr/>
              <p:nvPr/>
            </p:nvGrpSpPr>
            <p:grpSpPr>
              <a:xfrm>
                <a:off x="2609850" y="2314161"/>
                <a:ext cx="3991000" cy="2567186"/>
                <a:chOff x="2609850" y="2314161"/>
                <a:chExt cx="3991000" cy="2567186"/>
              </a:xfrm>
            </p:grpSpPr>
            <p:sp>
              <p:nvSpPr>
                <p:cNvPr id="74" name="Google Shape;595;p24">
                  <a:extLst>
                    <a:ext uri="{FF2B5EF4-FFF2-40B4-BE49-F238E27FC236}">
                      <a16:creationId xmlns:a16="http://schemas.microsoft.com/office/drawing/2014/main" id="{D57CC67D-F2EA-B4D6-B7A8-2C5F25FDE5DD}"/>
                    </a:ext>
                  </a:extLst>
                </p:cNvPr>
                <p:cNvSpPr/>
                <p:nvPr/>
              </p:nvSpPr>
              <p:spPr>
                <a:xfrm>
                  <a:off x="2609850" y="2464700"/>
                  <a:ext cx="3991000" cy="241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4" h="21880" extrusionOk="0">
                      <a:moveTo>
                        <a:pt x="23509" y="0"/>
                      </a:moveTo>
                      <a:cubicBezTo>
                        <a:pt x="23263" y="0"/>
                        <a:pt x="23019" y="70"/>
                        <a:pt x="22808" y="207"/>
                      </a:cubicBezTo>
                      <a:lnTo>
                        <a:pt x="706" y="13283"/>
                      </a:lnTo>
                      <a:cubicBezTo>
                        <a:pt x="525" y="13391"/>
                        <a:pt x="387" y="13557"/>
                        <a:pt x="314" y="13753"/>
                      </a:cubicBezTo>
                      <a:cubicBezTo>
                        <a:pt x="1" y="14615"/>
                        <a:pt x="103" y="15541"/>
                        <a:pt x="892" y="15942"/>
                      </a:cubicBezTo>
                      <a:lnTo>
                        <a:pt x="12200" y="21741"/>
                      </a:lnTo>
                      <a:cubicBezTo>
                        <a:pt x="12383" y="21833"/>
                        <a:pt x="12582" y="21879"/>
                        <a:pt x="12781" y="21879"/>
                      </a:cubicBezTo>
                      <a:cubicBezTo>
                        <a:pt x="13026" y="21879"/>
                        <a:pt x="13270" y="21810"/>
                        <a:pt x="13483" y="21672"/>
                      </a:cubicBezTo>
                      <a:lnTo>
                        <a:pt x="35409" y="7538"/>
                      </a:lnTo>
                      <a:cubicBezTo>
                        <a:pt x="36011" y="7151"/>
                        <a:pt x="36134" y="5961"/>
                        <a:pt x="35820" y="5158"/>
                      </a:cubicBezTo>
                      <a:cubicBezTo>
                        <a:pt x="35683" y="4801"/>
                        <a:pt x="35027" y="4522"/>
                        <a:pt x="34669" y="4380"/>
                      </a:cubicBezTo>
                      <a:lnTo>
                        <a:pt x="24120" y="148"/>
                      </a:lnTo>
                      <a:cubicBezTo>
                        <a:pt x="24101" y="143"/>
                        <a:pt x="24086" y="133"/>
                        <a:pt x="24071" y="129"/>
                      </a:cubicBezTo>
                      <a:cubicBezTo>
                        <a:pt x="23893" y="43"/>
                        <a:pt x="23700" y="0"/>
                        <a:pt x="23509" y="0"/>
                      </a:cubicBezTo>
                      <a:close/>
                    </a:path>
                  </a:pathLst>
                </a:custGeom>
                <a:solidFill>
                  <a:srgbClr val="1916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Google Shape;596;p24">
                  <a:extLst>
                    <a:ext uri="{FF2B5EF4-FFF2-40B4-BE49-F238E27FC236}">
                      <a16:creationId xmlns:a16="http://schemas.microsoft.com/office/drawing/2014/main" id="{6A84A573-F26E-A149-4267-4F679336BFC9}"/>
                    </a:ext>
                  </a:extLst>
                </p:cNvPr>
                <p:cNvSpPr/>
                <p:nvPr/>
              </p:nvSpPr>
              <p:spPr>
                <a:xfrm>
                  <a:off x="2625533" y="2314161"/>
                  <a:ext cx="3964492" cy="2429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4" h="21998" extrusionOk="0">
                      <a:moveTo>
                        <a:pt x="23213" y="1"/>
                      </a:moveTo>
                      <a:cubicBezTo>
                        <a:pt x="23039" y="1"/>
                        <a:pt x="22865" y="50"/>
                        <a:pt x="22715" y="150"/>
                      </a:cubicBezTo>
                      <a:lnTo>
                        <a:pt x="593" y="14509"/>
                      </a:lnTo>
                      <a:cubicBezTo>
                        <a:pt x="1" y="14891"/>
                        <a:pt x="45" y="15772"/>
                        <a:pt x="676" y="16091"/>
                      </a:cubicBezTo>
                      <a:lnTo>
                        <a:pt x="12122" y="21899"/>
                      </a:lnTo>
                      <a:cubicBezTo>
                        <a:pt x="12251" y="21965"/>
                        <a:pt x="12392" y="21997"/>
                        <a:pt x="12533" y="21997"/>
                      </a:cubicBezTo>
                      <a:cubicBezTo>
                        <a:pt x="12707" y="21997"/>
                        <a:pt x="12881" y="21948"/>
                        <a:pt x="13033" y="21850"/>
                      </a:cubicBezTo>
                      <a:lnTo>
                        <a:pt x="35409" y="7378"/>
                      </a:lnTo>
                      <a:cubicBezTo>
                        <a:pt x="35894" y="7065"/>
                        <a:pt x="35855" y="6350"/>
                        <a:pt x="35345" y="6085"/>
                      </a:cubicBezTo>
                      <a:lnTo>
                        <a:pt x="23631" y="101"/>
                      </a:lnTo>
                      <a:cubicBezTo>
                        <a:pt x="23500" y="34"/>
                        <a:pt x="23357" y="1"/>
                        <a:pt x="23213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Google Shape;597;p24">
                  <a:extLst>
                    <a:ext uri="{FF2B5EF4-FFF2-40B4-BE49-F238E27FC236}">
                      <a16:creationId xmlns:a16="http://schemas.microsoft.com/office/drawing/2014/main" id="{F9DCAC2A-C24B-6E88-6F3E-11CA30BDFCBB}"/>
                    </a:ext>
                  </a:extLst>
                </p:cNvPr>
                <p:cNvSpPr/>
                <p:nvPr/>
              </p:nvSpPr>
              <p:spPr>
                <a:xfrm>
                  <a:off x="2918219" y="2464590"/>
                  <a:ext cx="3398105" cy="208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6" h="18910" extrusionOk="0">
                      <a:moveTo>
                        <a:pt x="19854" y="0"/>
                      </a:moveTo>
                      <a:cubicBezTo>
                        <a:pt x="19638" y="0"/>
                        <a:pt x="19423" y="62"/>
                        <a:pt x="19237" y="183"/>
                      </a:cubicBezTo>
                      <a:lnTo>
                        <a:pt x="387" y="12594"/>
                      </a:lnTo>
                      <a:cubicBezTo>
                        <a:pt x="0" y="12843"/>
                        <a:pt x="30" y="13421"/>
                        <a:pt x="441" y="13627"/>
                      </a:cubicBezTo>
                      <a:lnTo>
                        <a:pt x="10613" y="18789"/>
                      </a:lnTo>
                      <a:cubicBezTo>
                        <a:pt x="10773" y="18870"/>
                        <a:pt x="10947" y="18910"/>
                        <a:pt x="11120" y="18910"/>
                      </a:cubicBezTo>
                      <a:cubicBezTo>
                        <a:pt x="11334" y="18910"/>
                        <a:pt x="11548" y="18849"/>
                        <a:pt x="11734" y="18730"/>
                      </a:cubicBezTo>
                      <a:lnTo>
                        <a:pt x="30203" y="6609"/>
                      </a:lnTo>
                      <a:cubicBezTo>
                        <a:pt x="30766" y="6246"/>
                        <a:pt x="30722" y="5414"/>
                        <a:pt x="30129" y="5115"/>
                      </a:cubicBezTo>
                      <a:lnTo>
                        <a:pt x="20369" y="125"/>
                      </a:lnTo>
                      <a:cubicBezTo>
                        <a:pt x="20206" y="41"/>
                        <a:pt x="20029" y="0"/>
                        <a:pt x="198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Google Shape;598;p24">
                  <a:extLst>
                    <a:ext uri="{FF2B5EF4-FFF2-40B4-BE49-F238E27FC236}">
                      <a16:creationId xmlns:a16="http://schemas.microsoft.com/office/drawing/2014/main" id="{441DBC9F-F93E-E19A-F8CB-5FC31355B6D2}"/>
                    </a:ext>
                  </a:extLst>
                </p:cNvPr>
                <p:cNvSpPr/>
                <p:nvPr/>
              </p:nvSpPr>
              <p:spPr>
                <a:xfrm>
                  <a:off x="3143752" y="4370468"/>
                  <a:ext cx="209413" cy="128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1166" extrusionOk="0">
                      <a:moveTo>
                        <a:pt x="246" y="0"/>
                      </a:moveTo>
                      <a:cubicBezTo>
                        <a:pt x="170" y="0"/>
                        <a:pt x="95" y="42"/>
                        <a:pt x="54" y="117"/>
                      </a:cubicBezTo>
                      <a:cubicBezTo>
                        <a:pt x="0" y="220"/>
                        <a:pt x="40" y="352"/>
                        <a:pt x="147" y="406"/>
                      </a:cubicBezTo>
                      <a:lnTo>
                        <a:pt x="1548" y="1141"/>
                      </a:lnTo>
                      <a:cubicBezTo>
                        <a:pt x="1581" y="1157"/>
                        <a:pt x="1615" y="1165"/>
                        <a:pt x="1649" y="1165"/>
                      </a:cubicBezTo>
                      <a:cubicBezTo>
                        <a:pt x="1726" y="1165"/>
                        <a:pt x="1799" y="1124"/>
                        <a:pt x="1837" y="1053"/>
                      </a:cubicBezTo>
                      <a:cubicBezTo>
                        <a:pt x="1896" y="945"/>
                        <a:pt x="1852" y="818"/>
                        <a:pt x="1749" y="759"/>
                      </a:cubicBezTo>
                      <a:lnTo>
                        <a:pt x="343" y="24"/>
                      </a:lnTo>
                      <a:cubicBezTo>
                        <a:pt x="312" y="8"/>
                        <a:pt x="279" y="0"/>
                        <a:pt x="246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Google Shape;599;p24">
                  <a:extLst>
                    <a:ext uri="{FF2B5EF4-FFF2-40B4-BE49-F238E27FC236}">
                      <a16:creationId xmlns:a16="http://schemas.microsoft.com/office/drawing/2014/main" id="{53E84A59-B6A3-0EFA-DB70-B30851D0ECB0}"/>
                    </a:ext>
                  </a:extLst>
                </p:cNvPr>
                <p:cNvSpPr/>
                <p:nvPr/>
              </p:nvSpPr>
              <p:spPr>
                <a:xfrm>
                  <a:off x="3142095" y="4370910"/>
                  <a:ext cx="62294" cy="4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03" extrusionOk="0">
                      <a:moveTo>
                        <a:pt x="259" y="1"/>
                      </a:moveTo>
                      <a:cubicBezTo>
                        <a:pt x="183" y="1"/>
                        <a:pt x="80" y="25"/>
                        <a:pt x="50" y="148"/>
                      </a:cubicBezTo>
                      <a:cubicBezTo>
                        <a:pt x="1" y="348"/>
                        <a:pt x="162" y="402"/>
                        <a:pt x="162" y="402"/>
                      </a:cubicBezTo>
                      <a:lnTo>
                        <a:pt x="564" y="128"/>
                      </a:lnTo>
                      <a:lnTo>
                        <a:pt x="343" y="11"/>
                      </a:lnTo>
                      <a:cubicBezTo>
                        <a:pt x="343" y="11"/>
                        <a:pt x="30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1611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Google Shape;600;p24">
                  <a:extLst>
                    <a:ext uri="{FF2B5EF4-FFF2-40B4-BE49-F238E27FC236}">
                      <a16:creationId xmlns:a16="http://schemas.microsoft.com/office/drawing/2014/main" id="{A6F5A258-BD2F-5CCC-FFA3-EB667131D396}"/>
                    </a:ext>
                  </a:extLst>
                </p:cNvPr>
                <p:cNvSpPr/>
                <p:nvPr/>
              </p:nvSpPr>
              <p:spPr>
                <a:xfrm>
                  <a:off x="6158740" y="3304762"/>
                  <a:ext cx="191631" cy="147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338" extrusionOk="0">
                      <a:moveTo>
                        <a:pt x="1587" y="1"/>
                      </a:moveTo>
                      <a:lnTo>
                        <a:pt x="1" y="1069"/>
                      </a:lnTo>
                      <a:lnTo>
                        <a:pt x="152" y="1338"/>
                      </a:lnTo>
                      <a:lnTo>
                        <a:pt x="236" y="1333"/>
                      </a:lnTo>
                      <a:lnTo>
                        <a:pt x="1734" y="275"/>
                      </a:lnTo>
                      <a:lnTo>
                        <a:pt x="1705" y="21"/>
                      </a:lnTo>
                      <a:lnTo>
                        <a:pt x="1587" y="1"/>
                      </a:lnTo>
                      <a:close/>
                    </a:path>
                  </a:pathLst>
                </a:custGeom>
                <a:solidFill>
                  <a:srgbClr val="BC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Google Shape;601;p24">
                  <a:extLst>
                    <a:ext uri="{FF2B5EF4-FFF2-40B4-BE49-F238E27FC236}">
                      <a16:creationId xmlns:a16="http://schemas.microsoft.com/office/drawing/2014/main" id="{1673424E-4397-1F54-4C94-5D4A7F021E0E}"/>
                    </a:ext>
                  </a:extLst>
                </p:cNvPr>
                <p:cNvSpPr/>
                <p:nvPr/>
              </p:nvSpPr>
              <p:spPr>
                <a:xfrm>
                  <a:off x="6172325" y="3306971"/>
                  <a:ext cx="185004" cy="145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1314" extrusionOk="0">
                      <a:moveTo>
                        <a:pt x="1582" y="1"/>
                      </a:moveTo>
                      <a:lnTo>
                        <a:pt x="0" y="1063"/>
                      </a:lnTo>
                      <a:lnTo>
                        <a:pt x="113" y="1313"/>
                      </a:lnTo>
                      <a:lnTo>
                        <a:pt x="1675" y="265"/>
                      </a:lnTo>
                      <a:lnTo>
                        <a:pt x="1582" y="1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Google Shape;602;p24">
                  <a:extLst>
                    <a:ext uri="{FF2B5EF4-FFF2-40B4-BE49-F238E27FC236}">
                      <a16:creationId xmlns:a16="http://schemas.microsoft.com/office/drawing/2014/main" id="{B638B002-97D4-74DC-04E2-2950B2AB297E}"/>
                    </a:ext>
                  </a:extLst>
                </p:cNvPr>
                <p:cNvSpPr/>
                <p:nvPr/>
              </p:nvSpPr>
              <p:spPr>
                <a:xfrm>
                  <a:off x="5901839" y="3469218"/>
                  <a:ext cx="192073" cy="147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338" extrusionOk="0">
                      <a:moveTo>
                        <a:pt x="1587" y="1"/>
                      </a:moveTo>
                      <a:lnTo>
                        <a:pt x="0" y="1068"/>
                      </a:lnTo>
                      <a:lnTo>
                        <a:pt x="152" y="1338"/>
                      </a:lnTo>
                      <a:lnTo>
                        <a:pt x="235" y="1333"/>
                      </a:lnTo>
                      <a:lnTo>
                        <a:pt x="1739" y="275"/>
                      </a:lnTo>
                      <a:lnTo>
                        <a:pt x="1705" y="20"/>
                      </a:lnTo>
                      <a:lnTo>
                        <a:pt x="1587" y="1"/>
                      </a:lnTo>
                      <a:close/>
                    </a:path>
                  </a:pathLst>
                </a:custGeom>
                <a:solidFill>
                  <a:srgbClr val="BC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Google Shape;603;p24">
                  <a:extLst>
                    <a:ext uri="{FF2B5EF4-FFF2-40B4-BE49-F238E27FC236}">
                      <a16:creationId xmlns:a16="http://schemas.microsoft.com/office/drawing/2014/main" id="{120FD9AE-38F7-5EF2-FAD6-88B0DCAE1071}"/>
                    </a:ext>
                  </a:extLst>
                </p:cNvPr>
                <p:cNvSpPr/>
                <p:nvPr/>
              </p:nvSpPr>
              <p:spPr>
                <a:xfrm>
                  <a:off x="5915314" y="3471427"/>
                  <a:ext cx="185114" cy="14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1313" extrusionOk="0">
                      <a:moveTo>
                        <a:pt x="1583" y="0"/>
                      </a:moveTo>
                      <a:lnTo>
                        <a:pt x="1" y="1063"/>
                      </a:lnTo>
                      <a:lnTo>
                        <a:pt x="113" y="1313"/>
                      </a:lnTo>
                      <a:lnTo>
                        <a:pt x="1676" y="265"/>
                      </a:lnTo>
                      <a:lnTo>
                        <a:pt x="1583" y="0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Google Shape;604;p24">
                  <a:extLst>
                    <a:ext uri="{FF2B5EF4-FFF2-40B4-BE49-F238E27FC236}">
                      <a16:creationId xmlns:a16="http://schemas.microsoft.com/office/drawing/2014/main" id="{D1C90E64-0973-0E7A-3961-418D61F0B352}"/>
                    </a:ext>
                  </a:extLst>
                </p:cNvPr>
                <p:cNvSpPr/>
                <p:nvPr/>
              </p:nvSpPr>
              <p:spPr>
                <a:xfrm>
                  <a:off x="5476618" y="2537264"/>
                  <a:ext cx="574671" cy="32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2974" extrusionOk="0">
                      <a:moveTo>
                        <a:pt x="312" y="1"/>
                      </a:moveTo>
                      <a:cubicBezTo>
                        <a:pt x="227" y="1"/>
                        <a:pt x="144" y="47"/>
                        <a:pt x="104" y="128"/>
                      </a:cubicBezTo>
                      <a:lnTo>
                        <a:pt x="65" y="206"/>
                      </a:lnTo>
                      <a:cubicBezTo>
                        <a:pt x="1" y="324"/>
                        <a:pt x="45" y="471"/>
                        <a:pt x="163" y="529"/>
                      </a:cubicBezTo>
                      <a:lnTo>
                        <a:pt x="4776" y="2944"/>
                      </a:lnTo>
                      <a:cubicBezTo>
                        <a:pt x="4812" y="2964"/>
                        <a:pt x="4851" y="2973"/>
                        <a:pt x="4890" y="2973"/>
                      </a:cubicBezTo>
                      <a:cubicBezTo>
                        <a:pt x="4974" y="2973"/>
                        <a:pt x="5055" y="2927"/>
                        <a:pt x="5099" y="2846"/>
                      </a:cubicBezTo>
                      <a:lnTo>
                        <a:pt x="5138" y="2768"/>
                      </a:lnTo>
                      <a:cubicBezTo>
                        <a:pt x="5202" y="2650"/>
                        <a:pt x="5158" y="2503"/>
                        <a:pt x="5040" y="2444"/>
                      </a:cubicBezTo>
                      <a:lnTo>
                        <a:pt x="427" y="30"/>
                      </a:lnTo>
                      <a:cubicBezTo>
                        <a:pt x="390" y="10"/>
                        <a:pt x="351" y="1"/>
                        <a:pt x="312" y="1"/>
                      </a:cubicBezTo>
                      <a:close/>
                    </a:path>
                  </a:pathLst>
                </a:custGeom>
                <a:solidFill>
                  <a:srgbClr val="1916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oogle Shape;605;p24">
                <a:extLst>
                  <a:ext uri="{FF2B5EF4-FFF2-40B4-BE49-F238E27FC236}">
                    <a16:creationId xmlns:a16="http://schemas.microsoft.com/office/drawing/2014/main" id="{28AE072B-C7FA-6D3B-2152-D7E735DA3B3F}"/>
                  </a:ext>
                </a:extLst>
              </p:cNvPr>
              <p:cNvGrpSpPr/>
              <p:nvPr/>
            </p:nvGrpSpPr>
            <p:grpSpPr>
              <a:xfrm>
                <a:off x="4477128" y="2660144"/>
                <a:ext cx="1088851" cy="941852"/>
                <a:chOff x="4477128" y="2660144"/>
                <a:chExt cx="1088851" cy="941852"/>
              </a:xfrm>
            </p:grpSpPr>
            <p:grpSp>
              <p:nvGrpSpPr>
                <p:cNvPr id="50" name="Google Shape;606;p24">
                  <a:extLst>
                    <a:ext uri="{FF2B5EF4-FFF2-40B4-BE49-F238E27FC236}">
                      <a16:creationId xmlns:a16="http://schemas.microsoft.com/office/drawing/2014/main" id="{8EA2ADAA-6A25-BC6D-D008-7201FA7FC38C}"/>
                    </a:ext>
                  </a:extLst>
                </p:cNvPr>
                <p:cNvGrpSpPr/>
                <p:nvPr/>
              </p:nvGrpSpPr>
              <p:grpSpPr>
                <a:xfrm>
                  <a:off x="4708540" y="2660144"/>
                  <a:ext cx="559008" cy="688029"/>
                  <a:chOff x="4248776" y="2569736"/>
                  <a:chExt cx="733606" cy="902925"/>
                </a:xfrm>
              </p:grpSpPr>
              <p:sp>
                <p:nvSpPr>
                  <p:cNvPr id="66" name="Google Shape;607;p24">
                    <a:extLst>
                      <a:ext uri="{FF2B5EF4-FFF2-40B4-BE49-F238E27FC236}">
                        <a16:creationId xmlns:a16="http://schemas.microsoft.com/office/drawing/2014/main" id="{6A53D946-F220-93B2-8BB8-8A6D6873CE83}"/>
                      </a:ext>
                    </a:extLst>
                  </p:cNvPr>
                  <p:cNvSpPr/>
                  <p:nvPr/>
                </p:nvSpPr>
                <p:spPr>
                  <a:xfrm>
                    <a:off x="4348841" y="2735738"/>
                    <a:ext cx="633541" cy="65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6" h="5917" extrusionOk="0">
                        <a:moveTo>
                          <a:pt x="1" y="1"/>
                        </a:moveTo>
                        <a:lnTo>
                          <a:pt x="1" y="5917"/>
                        </a:lnTo>
                        <a:lnTo>
                          <a:pt x="5736" y="5917"/>
                        </a:lnTo>
                        <a:lnTo>
                          <a:pt x="5736" y="1"/>
                        </a:lnTo>
                        <a:close/>
                      </a:path>
                    </a:pathLst>
                  </a:custGeom>
                  <a:solidFill>
                    <a:srgbClr val="EB8F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Google Shape;608;p24">
                    <a:extLst>
                      <a:ext uri="{FF2B5EF4-FFF2-40B4-BE49-F238E27FC236}">
                        <a16:creationId xmlns:a16="http://schemas.microsoft.com/office/drawing/2014/main" id="{4765DDEC-5FE2-EEF4-07C9-0807BEDB92C0}"/>
                      </a:ext>
                    </a:extLst>
                  </p:cNvPr>
                  <p:cNvSpPr/>
                  <p:nvPr/>
                </p:nvSpPr>
                <p:spPr>
                  <a:xfrm>
                    <a:off x="4248776" y="2819126"/>
                    <a:ext cx="633541" cy="65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6" h="5917" extrusionOk="0">
                        <a:moveTo>
                          <a:pt x="1" y="0"/>
                        </a:moveTo>
                        <a:lnTo>
                          <a:pt x="1" y="5916"/>
                        </a:lnTo>
                        <a:lnTo>
                          <a:pt x="5638" y="5916"/>
                        </a:lnTo>
                        <a:lnTo>
                          <a:pt x="573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Google Shape;609;p24">
                    <a:extLst>
                      <a:ext uri="{FF2B5EF4-FFF2-40B4-BE49-F238E27FC236}">
                        <a16:creationId xmlns:a16="http://schemas.microsoft.com/office/drawing/2014/main" id="{8B471B71-AA3C-E504-1141-60F4A98499F1}"/>
                      </a:ext>
                    </a:extLst>
                  </p:cNvPr>
                  <p:cNvSpPr/>
                  <p:nvPr/>
                </p:nvSpPr>
                <p:spPr>
                  <a:xfrm>
                    <a:off x="4248776" y="2735738"/>
                    <a:ext cx="100178" cy="8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7" h="756" extrusionOk="0">
                        <a:moveTo>
                          <a:pt x="907" y="1"/>
                        </a:moveTo>
                        <a:lnTo>
                          <a:pt x="1" y="755"/>
                        </a:lnTo>
                        <a:lnTo>
                          <a:pt x="907" y="755"/>
                        </a:lnTo>
                        <a:lnTo>
                          <a:pt x="907" y="1"/>
                        </a:lnTo>
                        <a:close/>
                      </a:path>
                    </a:pathLst>
                  </a:custGeom>
                  <a:solidFill>
                    <a:srgbClr val="D27F7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Google Shape;610;p24">
                    <a:extLst>
                      <a:ext uri="{FF2B5EF4-FFF2-40B4-BE49-F238E27FC236}">
                        <a16:creationId xmlns:a16="http://schemas.microsoft.com/office/drawing/2014/main" id="{5826D89B-C781-2FE3-69D6-03D0664C4B6B}"/>
                      </a:ext>
                    </a:extLst>
                  </p:cNvPr>
                  <p:cNvSpPr/>
                  <p:nvPr/>
                </p:nvSpPr>
                <p:spPr>
                  <a:xfrm>
                    <a:off x="4871367" y="2735738"/>
                    <a:ext cx="111002" cy="736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5" h="6672" extrusionOk="0">
                        <a:moveTo>
                          <a:pt x="1005" y="1"/>
                        </a:moveTo>
                        <a:lnTo>
                          <a:pt x="1" y="755"/>
                        </a:lnTo>
                        <a:lnTo>
                          <a:pt x="1" y="6671"/>
                        </a:lnTo>
                        <a:lnTo>
                          <a:pt x="1005" y="5917"/>
                        </a:lnTo>
                        <a:lnTo>
                          <a:pt x="1005" y="1"/>
                        </a:lnTo>
                        <a:close/>
                      </a:path>
                    </a:pathLst>
                  </a:custGeom>
                  <a:solidFill>
                    <a:srgbClr val="DE897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Google Shape;611;p24">
                    <a:extLst>
                      <a:ext uri="{FF2B5EF4-FFF2-40B4-BE49-F238E27FC236}">
                        <a16:creationId xmlns:a16="http://schemas.microsoft.com/office/drawing/2014/main" id="{131BF6CF-1E2D-2612-6944-0A8603054B8F}"/>
                      </a:ext>
                    </a:extLst>
                  </p:cNvPr>
                  <p:cNvSpPr/>
                  <p:nvPr/>
                </p:nvSpPr>
                <p:spPr>
                  <a:xfrm>
                    <a:off x="4871367" y="3295043"/>
                    <a:ext cx="111002" cy="177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5" h="1608" extrusionOk="0">
                        <a:moveTo>
                          <a:pt x="505" y="1"/>
                        </a:moveTo>
                        <a:lnTo>
                          <a:pt x="1" y="1607"/>
                        </a:lnTo>
                        <a:lnTo>
                          <a:pt x="1" y="1607"/>
                        </a:lnTo>
                        <a:lnTo>
                          <a:pt x="1005" y="853"/>
                        </a:lnTo>
                        <a:lnTo>
                          <a:pt x="505" y="1"/>
                        </a:lnTo>
                        <a:close/>
                      </a:path>
                    </a:pathLst>
                  </a:custGeom>
                  <a:solidFill>
                    <a:srgbClr val="FF80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Google Shape;612;p24">
                    <a:extLst>
                      <a:ext uri="{FF2B5EF4-FFF2-40B4-BE49-F238E27FC236}">
                        <a16:creationId xmlns:a16="http://schemas.microsoft.com/office/drawing/2014/main" id="{DE315461-0ECF-183A-6E2E-497D5F7C4DC8}"/>
                      </a:ext>
                    </a:extLst>
                  </p:cNvPr>
                  <p:cNvSpPr/>
                  <p:nvPr/>
                </p:nvSpPr>
                <p:spPr>
                  <a:xfrm>
                    <a:off x="4927143" y="2735738"/>
                    <a:ext cx="55225" cy="65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5917" extrusionOk="0">
                        <a:moveTo>
                          <a:pt x="500" y="1"/>
                        </a:moveTo>
                        <a:lnTo>
                          <a:pt x="0" y="378"/>
                        </a:lnTo>
                        <a:lnTo>
                          <a:pt x="0" y="5065"/>
                        </a:lnTo>
                        <a:lnTo>
                          <a:pt x="500" y="5917"/>
                        </a:lnTo>
                        <a:lnTo>
                          <a:pt x="500" y="1"/>
                        </a:lnTo>
                        <a:close/>
                      </a:path>
                    </a:pathLst>
                  </a:custGeom>
                  <a:solidFill>
                    <a:srgbClr val="C87C6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Google Shape;613;p24">
                    <a:extLst>
                      <a:ext uri="{FF2B5EF4-FFF2-40B4-BE49-F238E27FC236}">
                        <a16:creationId xmlns:a16="http://schemas.microsoft.com/office/drawing/2014/main" id="{EC855C69-CAB1-A72C-942C-73F4049A5DFA}"/>
                      </a:ext>
                    </a:extLst>
                  </p:cNvPr>
                  <p:cNvSpPr/>
                  <p:nvPr/>
                </p:nvSpPr>
                <p:spPr>
                  <a:xfrm>
                    <a:off x="4461387" y="2657320"/>
                    <a:ext cx="261877" cy="166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1" h="1510" extrusionOk="0">
                        <a:moveTo>
                          <a:pt x="1186" y="1"/>
                        </a:moveTo>
                        <a:cubicBezTo>
                          <a:pt x="529" y="1"/>
                          <a:pt x="0" y="657"/>
                          <a:pt x="0" y="1465"/>
                        </a:cubicBezTo>
                        <a:lnTo>
                          <a:pt x="0" y="1509"/>
                        </a:lnTo>
                        <a:lnTo>
                          <a:pt x="157" y="1509"/>
                        </a:lnTo>
                        <a:lnTo>
                          <a:pt x="157" y="1465"/>
                        </a:lnTo>
                        <a:cubicBezTo>
                          <a:pt x="157" y="755"/>
                          <a:pt x="618" y="177"/>
                          <a:pt x="1186" y="177"/>
                        </a:cubicBezTo>
                        <a:cubicBezTo>
                          <a:pt x="1754" y="177"/>
                          <a:pt x="2214" y="755"/>
                          <a:pt x="2214" y="1465"/>
                        </a:cubicBezTo>
                        <a:lnTo>
                          <a:pt x="2214" y="1509"/>
                        </a:lnTo>
                        <a:lnTo>
                          <a:pt x="2371" y="1509"/>
                        </a:lnTo>
                        <a:lnTo>
                          <a:pt x="2371" y="1465"/>
                        </a:lnTo>
                        <a:cubicBezTo>
                          <a:pt x="2371" y="657"/>
                          <a:pt x="1837" y="1"/>
                          <a:pt x="1186" y="1"/>
                        </a:cubicBez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Google Shape;614;p24">
                    <a:extLst>
                      <a:ext uri="{FF2B5EF4-FFF2-40B4-BE49-F238E27FC236}">
                        <a16:creationId xmlns:a16="http://schemas.microsoft.com/office/drawing/2014/main" id="{859262AC-A3CE-7911-1967-8D63A08EF9E3}"/>
                      </a:ext>
                    </a:extLst>
                  </p:cNvPr>
                  <p:cNvSpPr/>
                  <p:nvPr/>
                </p:nvSpPr>
                <p:spPr>
                  <a:xfrm>
                    <a:off x="4551181" y="2569736"/>
                    <a:ext cx="262429" cy="166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6" h="1504" extrusionOk="0">
                        <a:moveTo>
                          <a:pt x="1186" y="0"/>
                        </a:moveTo>
                        <a:cubicBezTo>
                          <a:pt x="534" y="0"/>
                          <a:pt x="0" y="657"/>
                          <a:pt x="0" y="1460"/>
                        </a:cubicBezTo>
                        <a:lnTo>
                          <a:pt x="0" y="1504"/>
                        </a:lnTo>
                        <a:lnTo>
                          <a:pt x="162" y="1504"/>
                        </a:lnTo>
                        <a:lnTo>
                          <a:pt x="162" y="1460"/>
                        </a:lnTo>
                        <a:cubicBezTo>
                          <a:pt x="162" y="750"/>
                          <a:pt x="622" y="177"/>
                          <a:pt x="1186" y="177"/>
                        </a:cubicBezTo>
                        <a:cubicBezTo>
                          <a:pt x="1754" y="177"/>
                          <a:pt x="2214" y="750"/>
                          <a:pt x="2214" y="1460"/>
                        </a:cubicBezTo>
                        <a:lnTo>
                          <a:pt x="2214" y="1504"/>
                        </a:lnTo>
                        <a:lnTo>
                          <a:pt x="2376" y="1504"/>
                        </a:lnTo>
                        <a:lnTo>
                          <a:pt x="2376" y="1460"/>
                        </a:lnTo>
                        <a:cubicBezTo>
                          <a:pt x="2376" y="657"/>
                          <a:pt x="1842" y="0"/>
                          <a:pt x="1186" y="0"/>
                        </a:cubicBez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1" name="Google Shape;615;p24">
                  <a:extLst>
                    <a:ext uri="{FF2B5EF4-FFF2-40B4-BE49-F238E27FC236}">
                      <a16:creationId xmlns:a16="http://schemas.microsoft.com/office/drawing/2014/main" id="{975A9B78-2298-F15C-AE75-9E2FB4C5542D}"/>
                    </a:ext>
                  </a:extLst>
                </p:cNvPr>
                <p:cNvGrpSpPr/>
                <p:nvPr/>
              </p:nvGrpSpPr>
              <p:grpSpPr>
                <a:xfrm>
                  <a:off x="5006551" y="2769806"/>
                  <a:ext cx="559429" cy="687944"/>
                  <a:chOff x="4687472" y="2713649"/>
                  <a:chExt cx="734159" cy="902814"/>
                </a:xfrm>
              </p:grpSpPr>
              <p:sp>
                <p:nvSpPr>
                  <p:cNvPr id="58" name="Google Shape;616;p24">
                    <a:extLst>
                      <a:ext uri="{FF2B5EF4-FFF2-40B4-BE49-F238E27FC236}">
                        <a16:creationId xmlns:a16="http://schemas.microsoft.com/office/drawing/2014/main" id="{431C5E1F-F451-870D-CD59-6ADAAAF01DC9}"/>
                      </a:ext>
                    </a:extLst>
                  </p:cNvPr>
                  <p:cNvSpPr/>
                  <p:nvPr/>
                </p:nvSpPr>
                <p:spPr>
                  <a:xfrm>
                    <a:off x="4788090" y="2880203"/>
                    <a:ext cx="633541" cy="65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6" h="5917" extrusionOk="0">
                        <a:moveTo>
                          <a:pt x="1" y="0"/>
                        </a:moveTo>
                        <a:lnTo>
                          <a:pt x="1" y="5917"/>
                        </a:lnTo>
                        <a:lnTo>
                          <a:pt x="5735" y="5917"/>
                        </a:lnTo>
                        <a:lnTo>
                          <a:pt x="5735" y="0"/>
                        </a:lnTo>
                        <a:close/>
                      </a:path>
                    </a:pathLst>
                  </a:custGeom>
                  <a:solidFill>
                    <a:srgbClr val="C6426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Google Shape;617;p24">
                    <a:extLst>
                      <a:ext uri="{FF2B5EF4-FFF2-40B4-BE49-F238E27FC236}">
                        <a16:creationId xmlns:a16="http://schemas.microsoft.com/office/drawing/2014/main" id="{ADFE532A-554D-E411-98C6-7E9BE4E7801C}"/>
                      </a:ext>
                    </a:extLst>
                  </p:cNvPr>
                  <p:cNvSpPr/>
                  <p:nvPr/>
                </p:nvSpPr>
                <p:spPr>
                  <a:xfrm>
                    <a:off x="4687472" y="2962928"/>
                    <a:ext cx="633541" cy="65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6" h="5917" extrusionOk="0">
                        <a:moveTo>
                          <a:pt x="1" y="1"/>
                        </a:moveTo>
                        <a:lnTo>
                          <a:pt x="1" y="5917"/>
                        </a:lnTo>
                        <a:lnTo>
                          <a:pt x="5642" y="5917"/>
                        </a:lnTo>
                        <a:lnTo>
                          <a:pt x="573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0" name="Google Shape;618;p24">
                    <a:extLst>
                      <a:ext uri="{FF2B5EF4-FFF2-40B4-BE49-F238E27FC236}">
                        <a16:creationId xmlns:a16="http://schemas.microsoft.com/office/drawing/2014/main" id="{9F6A984A-B8DC-D8A3-CC6F-7E9D1F2D7EEA}"/>
                      </a:ext>
                    </a:extLst>
                  </p:cNvPr>
                  <p:cNvSpPr/>
                  <p:nvPr/>
                </p:nvSpPr>
                <p:spPr>
                  <a:xfrm>
                    <a:off x="4687472" y="2880203"/>
                    <a:ext cx="100730" cy="82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" h="750" extrusionOk="0">
                        <a:moveTo>
                          <a:pt x="912" y="0"/>
                        </a:moveTo>
                        <a:lnTo>
                          <a:pt x="1" y="750"/>
                        </a:lnTo>
                        <a:lnTo>
                          <a:pt x="912" y="750"/>
                        </a:lnTo>
                        <a:lnTo>
                          <a:pt x="912" y="0"/>
                        </a:lnTo>
                        <a:close/>
                      </a:path>
                    </a:pathLst>
                  </a:custGeom>
                  <a:solidFill>
                    <a:srgbClr val="B33D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1" name="Google Shape;619;p24">
                    <a:extLst>
                      <a:ext uri="{FF2B5EF4-FFF2-40B4-BE49-F238E27FC236}">
                        <a16:creationId xmlns:a16="http://schemas.microsoft.com/office/drawing/2014/main" id="{AE6D052A-ADE2-101E-BC9C-D52F2C7B7C51}"/>
                      </a:ext>
                    </a:extLst>
                  </p:cNvPr>
                  <p:cNvSpPr/>
                  <p:nvPr/>
                </p:nvSpPr>
                <p:spPr>
                  <a:xfrm>
                    <a:off x="5310616" y="2880203"/>
                    <a:ext cx="111002" cy="736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5" h="6666" extrusionOk="0">
                        <a:moveTo>
                          <a:pt x="1004" y="0"/>
                        </a:moveTo>
                        <a:lnTo>
                          <a:pt x="0" y="750"/>
                        </a:lnTo>
                        <a:lnTo>
                          <a:pt x="0" y="6666"/>
                        </a:lnTo>
                        <a:lnTo>
                          <a:pt x="1004" y="5917"/>
                        </a:lnTo>
                        <a:lnTo>
                          <a:pt x="1004" y="0"/>
                        </a:lnTo>
                        <a:close/>
                      </a:path>
                    </a:pathLst>
                  </a:custGeom>
                  <a:solidFill>
                    <a:srgbClr val="BF40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Google Shape;620;p24">
                    <a:extLst>
                      <a:ext uri="{FF2B5EF4-FFF2-40B4-BE49-F238E27FC236}">
                        <a16:creationId xmlns:a16="http://schemas.microsoft.com/office/drawing/2014/main" id="{6F757CA7-7958-BD65-B981-559071E48754}"/>
                      </a:ext>
                    </a:extLst>
                  </p:cNvPr>
                  <p:cNvSpPr/>
                  <p:nvPr/>
                </p:nvSpPr>
                <p:spPr>
                  <a:xfrm>
                    <a:off x="5310616" y="3439508"/>
                    <a:ext cx="111002" cy="176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5" h="1602" extrusionOk="0">
                        <a:moveTo>
                          <a:pt x="500" y="0"/>
                        </a:moveTo>
                        <a:lnTo>
                          <a:pt x="0" y="1602"/>
                        </a:lnTo>
                        <a:lnTo>
                          <a:pt x="0" y="1602"/>
                        </a:lnTo>
                        <a:lnTo>
                          <a:pt x="1004" y="853"/>
                        </a:lnTo>
                        <a:lnTo>
                          <a:pt x="5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Google Shape;621;p24">
                    <a:extLst>
                      <a:ext uri="{FF2B5EF4-FFF2-40B4-BE49-F238E27FC236}">
                        <a16:creationId xmlns:a16="http://schemas.microsoft.com/office/drawing/2014/main" id="{ED861374-1C44-B0FD-6060-8079EC8CC8B3}"/>
                      </a:ext>
                    </a:extLst>
                  </p:cNvPr>
                  <p:cNvSpPr/>
                  <p:nvPr/>
                </p:nvSpPr>
                <p:spPr>
                  <a:xfrm>
                    <a:off x="5365729" y="2880203"/>
                    <a:ext cx="55888" cy="65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" h="5917" extrusionOk="0">
                        <a:moveTo>
                          <a:pt x="505" y="0"/>
                        </a:moveTo>
                        <a:lnTo>
                          <a:pt x="1" y="373"/>
                        </a:lnTo>
                        <a:lnTo>
                          <a:pt x="1" y="5064"/>
                        </a:lnTo>
                        <a:lnTo>
                          <a:pt x="505" y="5917"/>
                        </a:lnTo>
                        <a:lnTo>
                          <a:pt x="505" y="0"/>
                        </a:lnTo>
                        <a:close/>
                      </a:path>
                    </a:pathLst>
                  </a:custGeom>
                  <a:solidFill>
                    <a:srgbClr val="AB37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Google Shape;622;p24">
                    <a:extLst>
                      <a:ext uri="{FF2B5EF4-FFF2-40B4-BE49-F238E27FC236}">
                        <a16:creationId xmlns:a16="http://schemas.microsoft.com/office/drawing/2014/main" id="{F996AEB2-3BF4-124D-F7A5-1DFBECF53305}"/>
                      </a:ext>
                    </a:extLst>
                  </p:cNvPr>
                  <p:cNvSpPr/>
                  <p:nvPr/>
                </p:nvSpPr>
                <p:spPr>
                  <a:xfrm>
                    <a:off x="4900083" y="2801786"/>
                    <a:ext cx="262429" cy="166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6" h="1504" extrusionOk="0">
                        <a:moveTo>
                          <a:pt x="1185" y="0"/>
                        </a:moveTo>
                        <a:cubicBezTo>
                          <a:pt x="534" y="0"/>
                          <a:pt x="0" y="657"/>
                          <a:pt x="0" y="1460"/>
                        </a:cubicBezTo>
                        <a:lnTo>
                          <a:pt x="0" y="1504"/>
                        </a:lnTo>
                        <a:lnTo>
                          <a:pt x="162" y="1504"/>
                        </a:lnTo>
                        <a:lnTo>
                          <a:pt x="162" y="1460"/>
                        </a:lnTo>
                        <a:cubicBezTo>
                          <a:pt x="162" y="755"/>
                          <a:pt x="622" y="177"/>
                          <a:pt x="1185" y="177"/>
                        </a:cubicBezTo>
                        <a:cubicBezTo>
                          <a:pt x="1754" y="177"/>
                          <a:pt x="2214" y="755"/>
                          <a:pt x="2214" y="1460"/>
                        </a:cubicBezTo>
                        <a:lnTo>
                          <a:pt x="2214" y="1504"/>
                        </a:lnTo>
                        <a:lnTo>
                          <a:pt x="2376" y="1504"/>
                        </a:lnTo>
                        <a:lnTo>
                          <a:pt x="2376" y="1460"/>
                        </a:lnTo>
                        <a:cubicBezTo>
                          <a:pt x="2376" y="657"/>
                          <a:pt x="1842" y="0"/>
                          <a:pt x="1185" y="0"/>
                        </a:cubicBez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5" name="Google Shape;623;p24">
                    <a:extLst>
                      <a:ext uri="{FF2B5EF4-FFF2-40B4-BE49-F238E27FC236}">
                        <a16:creationId xmlns:a16="http://schemas.microsoft.com/office/drawing/2014/main" id="{4E8058B4-4FA8-33FF-F4CD-07DDE1A1AC4C}"/>
                      </a:ext>
                    </a:extLst>
                  </p:cNvPr>
                  <p:cNvSpPr/>
                  <p:nvPr/>
                </p:nvSpPr>
                <p:spPr>
                  <a:xfrm>
                    <a:off x="4990429" y="2713649"/>
                    <a:ext cx="261877" cy="16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1" h="1509" extrusionOk="0">
                        <a:moveTo>
                          <a:pt x="1185" y="0"/>
                        </a:moveTo>
                        <a:cubicBezTo>
                          <a:pt x="529" y="0"/>
                          <a:pt x="0" y="656"/>
                          <a:pt x="0" y="1464"/>
                        </a:cubicBezTo>
                        <a:lnTo>
                          <a:pt x="0" y="1508"/>
                        </a:lnTo>
                        <a:lnTo>
                          <a:pt x="157" y="1508"/>
                        </a:lnTo>
                        <a:lnTo>
                          <a:pt x="157" y="1464"/>
                        </a:lnTo>
                        <a:cubicBezTo>
                          <a:pt x="157" y="754"/>
                          <a:pt x="617" y="176"/>
                          <a:pt x="1185" y="176"/>
                        </a:cubicBezTo>
                        <a:cubicBezTo>
                          <a:pt x="1753" y="176"/>
                          <a:pt x="2214" y="754"/>
                          <a:pt x="2214" y="1464"/>
                        </a:cubicBezTo>
                        <a:lnTo>
                          <a:pt x="2214" y="1508"/>
                        </a:lnTo>
                        <a:lnTo>
                          <a:pt x="2371" y="1508"/>
                        </a:lnTo>
                        <a:lnTo>
                          <a:pt x="2371" y="1464"/>
                        </a:lnTo>
                        <a:cubicBezTo>
                          <a:pt x="2371" y="656"/>
                          <a:pt x="1842" y="0"/>
                          <a:pt x="1185" y="0"/>
                        </a:cubicBez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2" name="Google Shape;624;p24">
                  <a:extLst>
                    <a:ext uri="{FF2B5EF4-FFF2-40B4-BE49-F238E27FC236}">
                      <a16:creationId xmlns:a16="http://schemas.microsoft.com/office/drawing/2014/main" id="{8109E6E8-C0D0-B108-FEBB-816C08E6DD5E}"/>
                    </a:ext>
                  </a:extLst>
                </p:cNvPr>
                <p:cNvGrpSpPr/>
                <p:nvPr/>
              </p:nvGrpSpPr>
              <p:grpSpPr>
                <a:xfrm>
                  <a:off x="4477128" y="3284534"/>
                  <a:ext cx="638965" cy="317462"/>
                  <a:chOff x="4345086" y="3389144"/>
                  <a:chExt cx="838536" cy="416617"/>
                </a:xfrm>
              </p:grpSpPr>
              <p:sp>
                <p:nvSpPr>
                  <p:cNvPr id="53" name="Google Shape;625;p24">
                    <a:extLst>
                      <a:ext uri="{FF2B5EF4-FFF2-40B4-BE49-F238E27FC236}">
                        <a16:creationId xmlns:a16="http://schemas.microsoft.com/office/drawing/2014/main" id="{B7F9D06F-9F72-C7FA-408F-26D566E30EB7}"/>
                      </a:ext>
                    </a:extLst>
                  </p:cNvPr>
                  <p:cNvSpPr/>
                  <p:nvPr/>
                </p:nvSpPr>
                <p:spPr>
                  <a:xfrm>
                    <a:off x="4345086" y="3389144"/>
                    <a:ext cx="838536" cy="23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2" h="2146" extrusionOk="0">
                        <a:moveTo>
                          <a:pt x="1387" y="1"/>
                        </a:moveTo>
                        <a:lnTo>
                          <a:pt x="1" y="1627"/>
                        </a:lnTo>
                        <a:lnTo>
                          <a:pt x="7592" y="2146"/>
                        </a:lnTo>
                        <a:lnTo>
                          <a:pt x="7592" y="1"/>
                        </a:lnTo>
                        <a:close/>
                      </a:path>
                    </a:pathLst>
                  </a:custGeom>
                  <a:solidFill>
                    <a:srgbClr val="F1F2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Google Shape;626;p24">
                    <a:extLst>
                      <a:ext uri="{FF2B5EF4-FFF2-40B4-BE49-F238E27FC236}">
                        <a16:creationId xmlns:a16="http://schemas.microsoft.com/office/drawing/2014/main" id="{D6ECE09F-F20C-996E-9EB3-3805D92D71D3}"/>
                      </a:ext>
                    </a:extLst>
                  </p:cNvPr>
                  <p:cNvSpPr/>
                  <p:nvPr/>
                </p:nvSpPr>
                <p:spPr>
                  <a:xfrm>
                    <a:off x="4345086" y="3568731"/>
                    <a:ext cx="684900" cy="23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" h="2146" extrusionOk="0">
                        <a:moveTo>
                          <a:pt x="1" y="1"/>
                        </a:moveTo>
                        <a:lnTo>
                          <a:pt x="1" y="2146"/>
                        </a:lnTo>
                        <a:lnTo>
                          <a:pt x="6201" y="2146"/>
                        </a:lnTo>
                        <a:lnTo>
                          <a:pt x="620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Google Shape;627;p24">
                    <a:extLst>
                      <a:ext uri="{FF2B5EF4-FFF2-40B4-BE49-F238E27FC236}">
                        <a16:creationId xmlns:a16="http://schemas.microsoft.com/office/drawing/2014/main" id="{FBE8003B-284F-06D9-C43C-AC1EDEE0EA91}"/>
                      </a:ext>
                    </a:extLst>
                  </p:cNvPr>
                  <p:cNvSpPr/>
                  <p:nvPr/>
                </p:nvSpPr>
                <p:spPr>
                  <a:xfrm>
                    <a:off x="5029859" y="3389144"/>
                    <a:ext cx="153746" cy="416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3772" extrusionOk="0">
                        <a:moveTo>
                          <a:pt x="1392" y="1"/>
                        </a:moveTo>
                        <a:lnTo>
                          <a:pt x="1" y="1627"/>
                        </a:lnTo>
                        <a:lnTo>
                          <a:pt x="1" y="3772"/>
                        </a:lnTo>
                        <a:lnTo>
                          <a:pt x="1392" y="2077"/>
                        </a:lnTo>
                        <a:lnTo>
                          <a:pt x="1392" y="1"/>
                        </a:lnTo>
                        <a:close/>
                      </a:path>
                    </a:pathLst>
                  </a:custGeom>
                  <a:solidFill>
                    <a:srgbClr val="E6E7E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Google Shape;628;p24">
                    <a:extLst>
                      <a:ext uri="{FF2B5EF4-FFF2-40B4-BE49-F238E27FC236}">
                        <a16:creationId xmlns:a16="http://schemas.microsoft.com/office/drawing/2014/main" id="{D2D91644-670F-3D9D-6C0F-60404827E780}"/>
                      </a:ext>
                    </a:extLst>
                  </p:cNvPr>
                  <p:cNvSpPr/>
                  <p:nvPr/>
                </p:nvSpPr>
                <p:spPr>
                  <a:xfrm>
                    <a:off x="4345086" y="3650462"/>
                    <a:ext cx="684900" cy="12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" h="114" extrusionOk="0">
                        <a:moveTo>
                          <a:pt x="1" y="0"/>
                        </a:moveTo>
                        <a:lnTo>
                          <a:pt x="1" y="113"/>
                        </a:lnTo>
                        <a:lnTo>
                          <a:pt x="6201" y="113"/>
                        </a:lnTo>
                        <a:lnTo>
                          <a:pt x="6201" y="0"/>
                        </a:lnTo>
                        <a:close/>
                      </a:path>
                    </a:pathLst>
                  </a:custGeom>
                  <a:solidFill>
                    <a:srgbClr val="E6E7E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Google Shape;629;p24">
                    <a:extLst>
                      <a:ext uri="{FF2B5EF4-FFF2-40B4-BE49-F238E27FC236}">
                        <a16:creationId xmlns:a16="http://schemas.microsoft.com/office/drawing/2014/main" id="{212EF52E-9906-570B-AEBF-6294E26BE41D}"/>
                      </a:ext>
                    </a:extLst>
                  </p:cNvPr>
                  <p:cNvSpPr/>
                  <p:nvPr/>
                </p:nvSpPr>
                <p:spPr>
                  <a:xfrm>
                    <a:off x="5029859" y="3497935"/>
                    <a:ext cx="153746" cy="16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1495" extrusionOk="0">
                        <a:moveTo>
                          <a:pt x="1392" y="0"/>
                        </a:moveTo>
                        <a:lnTo>
                          <a:pt x="1" y="1381"/>
                        </a:lnTo>
                        <a:lnTo>
                          <a:pt x="1" y="1494"/>
                        </a:lnTo>
                        <a:lnTo>
                          <a:pt x="1392" y="88"/>
                        </a:lnTo>
                        <a:lnTo>
                          <a:pt x="1392" y="0"/>
                        </a:lnTo>
                        <a:close/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5" name="Google Shape;630;p24">
              <a:extLst>
                <a:ext uri="{FF2B5EF4-FFF2-40B4-BE49-F238E27FC236}">
                  <a16:creationId xmlns:a16="http://schemas.microsoft.com/office/drawing/2014/main" id="{13690786-3AD4-3ED0-6D8A-C605096FB88D}"/>
                </a:ext>
              </a:extLst>
            </p:cNvPr>
            <p:cNvGrpSpPr/>
            <p:nvPr/>
          </p:nvGrpSpPr>
          <p:grpSpPr>
            <a:xfrm>
              <a:off x="64609" y="671007"/>
              <a:ext cx="4611261" cy="2410185"/>
              <a:chOff x="64609" y="671007"/>
              <a:chExt cx="4611261" cy="2410185"/>
            </a:xfrm>
          </p:grpSpPr>
          <p:sp>
            <p:nvSpPr>
              <p:cNvPr id="42" name="Google Shape;631;p24">
                <a:extLst>
                  <a:ext uri="{FF2B5EF4-FFF2-40B4-BE49-F238E27FC236}">
                    <a16:creationId xmlns:a16="http://schemas.microsoft.com/office/drawing/2014/main" id="{9EA82FA8-0494-4E69-276D-151A821E45EF}"/>
                  </a:ext>
                </a:extLst>
              </p:cNvPr>
              <p:cNvSpPr/>
              <p:nvPr/>
            </p:nvSpPr>
            <p:spPr>
              <a:xfrm>
                <a:off x="4257596" y="2502876"/>
                <a:ext cx="41827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5236" extrusionOk="0">
                    <a:moveTo>
                      <a:pt x="1891" y="1"/>
                    </a:moveTo>
                    <a:cubicBezTo>
                      <a:pt x="848" y="1"/>
                      <a:pt x="0" y="848"/>
                      <a:pt x="0" y="1896"/>
                    </a:cubicBezTo>
                    <a:cubicBezTo>
                      <a:pt x="0" y="2660"/>
                      <a:pt x="451" y="3316"/>
                      <a:pt x="1102" y="3615"/>
                    </a:cubicBezTo>
                    <a:lnTo>
                      <a:pt x="1391" y="5236"/>
                    </a:lnTo>
                    <a:lnTo>
                      <a:pt x="1832" y="5236"/>
                    </a:lnTo>
                    <a:lnTo>
                      <a:pt x="2606" y="3649"/>
                    </a:lnTo>
                    <a:cubicBezTo>
                      <a:pt x="3296" y="3365"/>
                      <a:pt x="3786" y="2689"/>
                      <a:pt x="3786" y="1896"/>
                    </a:cubicBezTo>
                    <a:cubicBezTo>
                      <a:pt x="3786" y="848"/>
                      <a:pt x="2939" y="1"/>
                      <a:pt x="1891" y="1"/>
                    </a:cubicBezTo>
                    <a:close/>
                  </a:path>
                </a:pathLst>
              </a:custGeom>
              <a:solidFill>
                <a:srgbClr val="2968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Google Shape;632;p24">
                <a:extLst>
                  <a:ext uri="{FF2B5EF4-FFF2-40B4-BE49-F238E27FC236}">
                    <a16:creationId xmlns:a16="http://schemas.microsoft.com/office/drawing/2014/main" id="{768A7400-12C7-92F4-3332-7AC163A6ACE7}"/>
                  </a:ext>
                </a:extLst>
              </p:cNvPr>
              <p:cNvSpPr/>
              <p:nvPr/>
            </p:nvSpPr>
            <p:spPr>
              <a:xfrm>
                <a:off x="4208337" y="2502876"/>
                <a:ext cx="41827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5236" extrusionOk="0">
                    <a:moveTo>
                      <a:pt x="1896" y="1"/>
                    </a:moveTo>
                    <a:cubicBezTo>
                      <a:pt x="848" y="1"/>
                      <a:pt x="1" y="848"/>
                      <a:pt x="1" y="1896"/>
                    </a:cubicBezTo>
                    <a:cubicBezTo>
                      <a:pt x="1" y="2660"/>
                      <a:pt x="456" y="3316"/>
                      <a:pt x="1107" y="3615"/>
                    </a:cubicBezTo>
                    <a:lnTo>
                      <a:pt x="1837" y="5236"/>
                    </a:lnTo>
                    <a:lnTo>
                      <a:pt x="2611" y="3649"/>
                    </a:lnTo>
                    <a:cubicBezTo>
                      <a:pt x="3302" y="3365"/>
                      <a:pt x="3786" y="2689"/>
                      <a:pt x="3786" y="1896"/>
                    </a:cubicBezTo>
                    <a:cubicBezTo>
                      <a:pt x="3786" y="848"/>
                      <a:pt x="2939" y="1"/>
                      <a:pt x="18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oogle Shape;633;p24">
                <a:extLst>
                  <a:ext uri="{FF2B5EF4-FFF2-40B4-BE49-F238E27FC236}">
                    <a16:creationId xmlns:a16="http://schemas.microsoft.com/office/drawing/2014/main" id="{C6EE7DB5-6743-A568-209B-0EF7C7E42CE2}"/>
                  </a:ext>
                </a:extLst>
              </p:cNvPr>
              <p:cNvSpPr/>
              <p:nvPr/>
            </p:nvSpPr>
            <p:spPr>
              <a:xfrm>
                <a:off x="4244011" y="2537998"/>
                <a:ext cx="347476" cy="347476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146" extrusionOk="0">
                    <a:moveTo>
                      <a:pt x="1573" y="69"/>
                    </a:moveTo>
                    <a:cubicBezTo>
                      <a:pt x="2401" y="69"/>
                      <a:pt x="3076" y="745"/>
                      <a:pt x="3076" y="1573"/>
                    </a:cubicBezTo>
                    <a:cubicBezTo>
                      <a:pt x="3076" y="2401"/>
                      <a:pt x="2401" y="3076"/>
                      <a:pt x="1573" y="3076"/>
                    </a:cubicBezTo>
                    <a:cubicBezTo>
                      <a:pt x="745" y="3076"/>
                      <a:pt x="69" y="2401"/>
                      <a:pt x="69" y="1573"/>
                    </a:cubicBezTo>
                    <a:cubicBezTo>
                      <a:pt x="69" y="745"/>
                      <a:pt x="745" y="69"/>
                      <a:pt x="1573" y="69"/>
                    </a:cubicBezTo>
                    <a:close/>
                    <a:moveTo>
                      <a:pt x="1573" y="1"/>
                    </a:moveTo>
                    <a:cubicBezTo>
                      <a:pt x="706" y="1"/>
                      <a:pt x="1" y="706"/>
                      <a:pt x="1" y="1573"/>
                    </a:cubicBezTo>
                    <a:cubicBezTo>
                      <a:pt x="1" y="2440"/>
                      <a:pt x="706" y="3145"/>
                      <a:pt x="1573" y="3145"/>
                    </a:cubicBezTo>
                    <a:cubicBezTo>
                      <a:pt x="2440" y="3145"/>
                      <a:pt x="3145" y="2440"/>
                      <a:pt x="3145" y="1573"/>
                    </a:cubicBezTo>
                    <a:cubicBezTo>
                      <a:pt x="3145" y="706"/>
                      <a:pt x="2440" y="1"/>
                      <a:pt x="15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oogle Shape;635;p24">
                <a:extLst>
                  <a:ext uri="{FF2B5EF4-FFF2-40B4-BE49-F238E27FC236}">
                    <a16:creationId xmlns:a16="http://schemas.microsoft.com/office/drawing/2014/main" id="{B8E90F2F-9CC0-35F0-F51C-7A1CF8FFB8B5}"/>
                  </a:ext>
                </a:extLst>
              </p:cNvPr>
              <p:cNvSpPr txBox="1"/>
              <p:nvPr/>
            </p:nvSpPr>
            <p:spPr>
              <a:xfrm>
                <a:off x="64609" y="671007"/>
                <a:ext cx="2578506" cy="1540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Majority of  Banks offer this solution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accen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  <p:cxnSp>
            <p:nvCxnSpPr>
              <p:cNvPr id="47" name="Google Shape;636;p24">
                <a:extLst>
                  <a:ext uri="{FF2B5EF4-FFF2-40B4-BE49-F238E27FC236}">
                    <a16:creationId xmlns:a16="http://schemas.microsoft.com/office/drawing/2014/main" id="{82A8A2F1-010B-B6F7-FDF4-36B41FBD8D59}"/>
                  </a:ext>
                </a:extLst>
              </p:cNvPr>
              <p:cNvCxnSpPr/>
              <p:nvPr/>
            </p:nvCxnSpPr>
            <p:spPr>
              <a:xfrm rot="10800000">
                <a:off x="2577075" y="1231200"/>
                <a:ext cx="1833000" cy="1131000"/>
              </a:xfrm>
              <a:prstGeom prst="bentConnector3">
                <a:avLst>
                  <a:gd name="adj1" fmla="val -520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6" name="Google Shape;637;p24">
              <a:extLst>
                <a:ext uri="{FF2B5EF4-FFF2-40B4-BE49-F238E27FC236}">
                  <a16:creationId xmlns:a16="http://schemas.microsoft.com/office/drawing/2014/main" id="{6ECD1F5E-4112-8F4A-7687-633D817E27DC}"/>
                </a:ext>
              </a:extLst>
            </p:cNvPr>
            <p:cNvGrpSpPr/>
            <p:nvPr/>
          </p:nvGrpSpPr>
          <p:grpSpPr>
            <a:xfrm>
              <a:off x="51911" y="3145406"/>
              <a:ext cx="4101466" cy="1834411"/>
              <a:chOff x="51911" y="3145406"/>
              <a:chExt cx="4101466" cy="1834411"/>
            </a:xfrm>
          </p:grpSpPr>
          <p:sp>
            <p:nvSpPr>
              <p:cNvPr id="36" name="Google Shape;639;p24">
                <a:extLst>
                  <a:ext uri="{FF2B5EF4-FFF2-40B4-BE49-F238E27FC236}">
                    <a16:creationId xmlns:a16="http://schemas.microsoft.com/office/drawing/2014/main" id="{378D85BB-95C5-FA35-30D4-A0D1E1F7EF00}"/>
                  </a:ext>
                </a:extLst>
              </p:cNvPr>
              <p:cNvSpPr txBox="1"/>
              <p:nvPr/>
            </p:nvSpPr>
            <p:spPr>
              <a:xfrm flipH="1">
                <a:off x="51911" y="3145406"/>
                <a:ext cx="2462549" cy="1834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ZA" sz="20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Automated Process once the file is created/Approved</a:t>
                </a:r>
              </a:p>
            </p:txBody>
          </p:sp>
          <p:grpSp>
            <p:nvGrpSpPr>
              <p:cNvPr id="37" name="Google Shape;640;p24">
                <a:extLst>
                  <a:ext uri="{FF2B5EF4-FFF2-40B4-BE49-F238E27FC236}">
                    <a16:creationId xmlns:a16="http://schemas.microsoft.com/office/drawing/2014/main" id="{C5CA848B-4AA6-4EC3-1EF3-3B2E24B81CC5}"/>
                  </a:ext>
                </a:extLst>
              </p:cNvPr>
              <p:cNvGrpSpPr/>
              <p:nvPr/>
            </p:nvGrpSpPr>
            <p:grpSpPr>
              <a:xfrm>
                <a:off x="3686396" y="3618964"/>
                <a:ext cx="466981" cy="578316"/>
                <a:chOff x="3686396" y="3618964"/>
                <a:chExt cx="466981" cy="578316"/>
              </a:xfrm>
            </p:grpSpPr>
            <p:sp>
              <p:nvSpPr>
                <p:cNvPr id="39" name="Google Shape;641;p24">
                  <a:extLst>
                    <a:ext uri="{FF2B5EF4-FFF2-40B4-BE49-F238E27FC236}">
                      <a16:creationId xmlns:a16="http://schemas.microsoft.com/office/drawing/2014/main" id="{7F984FF8-905B-1643-718D-8DC36F8376EA}"/>
                    </a:ext>
                  </a:extLst>
                </p:cNvPr>
                <p:cNvSpPr/>
                <p:nvPr/>
              </p:nvSpPr>
              <p:spPr>
                <a:xfrm>
                  <a:off x="3735103" y="3618964"/>
                  <a:ext cx="418274" cy="57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5236" extrusionOk="0">
                      <a:moveTo>
                        <a:pt x="1896" y="1"/>
                      </a:moveTo>
                      <a:cubicBezTo>
                        <a:pt x="848" y="1"/>
                        <a:pt x="1" y="848"/>
                        <a:pt x="1" y="1896"/>
                      </a:cubicBezTo>
                      <a:cubicBezTo>
                        <a:pt x="1" y="2660"/>
                        <a:pt x="456" y="3316"/>
                        <a:pt x="1108" y="3615"/>
                      </a:cubicBezTo>
                      <a:lnTo>
                        <a:pt x="1392" y="5236"/>
                      </a:lnTo>
                      <a:lnTo>
                        <a:pt x="1837" y="5236"/>
                      </a:lnTo>
                      <a:lnTo>
                        <a:pt x="2611" y="3649"/>
                      </a:lnTo>
                      <a:cubicBezTo>
                        <a:pt x="3302" y="3365"/>
                        <a:pt x="3786" y="2684"/>
                        <a:pt x="3786" y="1896"/>
                      </a:cubicBezTo>
                      <a:cubicBezTo>
                        <a:pt x="3786" y="848"/>
                        <a:pt x="2939" y="1"/>
                        <a:pt x="1896" y="1"/>
                      </a:cubicBezTo>
                      <a:close/>
                    </a:path>
                  </a:pathLst>
                </a:custGeom>
                <a:solidFill>
                  <a:srgbClr val="4755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Google Shape;642;p24">
                  <a:extLst>
                    <a:ext uri="{FF2B5EF4-FFF2-40B4-BE49-F238E27FC236}">
                      <a16:creationId xmlns:a16="http://schemas.microsoft.com/office/drawing/2014/main" id="{0800FC6D-75CC-BE22-F3B9-31D2B42CA22C}"/>
                    </a:ext>
                  </a:extLst>
                </p:cNvPr>
                <p:cNvSpPr/>
                <p:nvPr/>
              </p:nvSpPr>
              <p:spPr>
                <a:xfrm>
                  <a:off x="3686396" y="3618964"/>
                  <a:ext cx="418274" cy="57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5236" extrusionOk="0">
                      <a:moveTo>
                        <a:pt x="1891" y="1"/>
                      </a:moveTo>
                      <a:cubicBezTo>
                        <a:pt x="848" y="1"/>
                        <a:pt x="1" y="848"/>
                        <a:pt x="1" y="1896"/>
                      </a:cubicBezTo>
                      <a:cubicBezTo>
                        <a:pt x="1" y="2660"/>
                        <a:pt x="452" y="3316"/>
                        <a:pt x="1103" y="3615"/>
                      </a:cubicBezTo>
                      <a:lnTo>
                        <a:pt x="1833" y="5236"/>
                      </a:lnTo>
                      <a:lnTo>
                        <a:pt x="2606" y="3649"/>
                      </a:lnTo>
                      <a:cubicBezTo>
                        <a:pt x="3297" y="3365"/>
                        <a:pt x="3787" y="2684"/>
                        <a:pt x="3787" y="1896"/>
                      </a:cubicBezTo>
                      <a:cubicBezTo>
                        <a:pt x="3787" y="848"/>
                        <a:pt x="2939" y="1"/>
                        <a:pt x="18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Google Shape;643;p24">
                  <a:extLst>
                    <a:ext uri="{FF2B5EF4-FFF2-40B4-BE49-F238E27FC236}">
                      <a16:creationId xmlns:a16="http://schemas.microsoft.com/office/drawing/2014/main" id="{8A427221-E1BB-5ACA-89A3-E61408DF0003}"/>
                    </a:ext>
                  </a:extLst>
                </p:cNvPr>
                <p:cNvSpPr/>
                <p:nvPr/>
              </p:nvSpPr>
              <p:spPr>
                <a:xfrm>
                  <a:off x="3721629" y="3654086"/>
                  <a:ext cx="347918" cy="347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3146" extrusionOk="0">
                      <a:moveTo>
                        <a:pt x="1572" y="69"/>
                      </a:moveTo>
                      <a:cubicBezTo>
                        <a:pt x="2400" y="69"/>
                        <a:pt x="3076" y="745"/>
                        <a:pt x="3076" y="1573"/>
                      </a:cubicBezTo>
                      <a:cubicBezTo>
                        <a:pt x="3076" y="2401"/>
                        <a:pt x="2405" y="3076"/>
                        <a:pt x="1572" y="3076"/>
                      </a:cubicBezTo>
                      <a:cubicBezTo>
                        <a:pt x="745" y="3076"/>
                        <a:pt x="69" y="2401"/>
                        <a:pt x="69" y="1573"/>
                      </a:cubicBezTo>
                      <a:cubicBezTo>
                        <a:pt x="69" y="745"/>
                        <a:pt x="745" y="69"/>
                        <a:pt x="1572" y="69"/>
                      </a:cubicBezTo>
                      <a:close/>
                      <a:moveTo>
                        <a:pt x="1572" y="1"/>
                      </a:moveTo>
                      <a:cubicBezTo>
                        <a:pt x="706" y="1"/>
                        <a:pt x="0" y="706"/>
                        <a:pt x="0" y="1573"/>
                      </a:cubicBezTo>
                      <a:cubicBezTo>
                        <a:pt x="0" y="2440"/>
                        <a:pt x="706" y="3145"/>
                        <a:pt x="1572" y="3145"/>
                      </a:cubicBezTo>
                      <a:cubicBezTo>
                        <a:pt x="2439" y="3145"/>
                        <a:pt x="3149" y="2440"/>
                        <a:pt x="3149" y="1573"/>
                      </a:cubicBezTo>
                      <a:cubicBezTo>
                        <a:pt x="3149" y="706"/>
                        <a:pt x="2439" y="1"/>
                        <a:pt x="15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" name="Google Shape;644;p24">
                <a:extLst>
                  <a:ext uri="{FF2B5EF4-FFF2-40B4-BE49-F238E27FC236}">
                    <a16:creationId xmlns:a16="http://schemas.microsoft.com/office/drawing/2014/main" id="{7D22F986-6C7E-60B2-B0EC-E0BEB164F0C1}"/>
                  </a:ext>
                </a:extLst>
              </p:cNvPr>
              <p:cNvCxnSpPr/>
              <p:nvPr/>
            </p:nvCxnSpPr>
            <p:spPr>
              <a:xfrm>
                <a:off x="2576925" y="3798688"/>
                <a:ext cx="100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  <p:grpSp>
          <p:nvGrpSpPr>
            <p:cNvPr id="7" name="Google Shape;645;p24">
              <a:extLst>
                <a:ext uri="{FF2B5EF4-FFF2-40B4-BE49-F238E27FC236}">
                  <a16:creationId xmlns:a16="http://schemas.microsoft.com/office/drawing/2014/main" id="{1C4FBD1A-EC8E-3E16-C49E-E7D789437D28}"/>
                </a:ext>
              </a:extLst>
            </p:cNvPr>
            <p:cNvGrpSpPr/>
            <p:nvPr/>
          </p:nvGrpSpPr>
          <p:grpSpPr>
            <a:xfrm>
              <a:off x="4885946" y="1059674"/>
              <a:ext cx="4008884" cy="1539033"/>
              <a:chOff x="4885946" y="1059674"/>
              <a:chExt cx="4008884" cy="1539033"/>
            </a:xfrm>
          </p:grpSpPr>
          <p:sp>
            <p:nvSpPr>
              <p:cNvPr id="29" name="Google Shape;646;p24">
                <a:extLst>
                  <a:ext uri="{FF2B5EF4-FFF2-40B4-BE49-F238E27FC236}">
                    <a16:creationId xmlns:a16="http://schemas.microsoft.com/office/drawing/2014/main" id="{8DD65B4E-FAE9-EEAB-27F6-1C2601785EBD}"/>
                  </a:ext>
                </a:extLst>
              </p:cNvPr>
              <p:cNvSpPr/>
              <p:nvPr/>
            </p:nvSpPr>
            <p:spPr>
              <a:xfrm>
                <a:off x="4935095" y="2020391"/>
                <a:ext cx="41827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5236" extrusionOk="0">
                    <a:moveTo>
                      <a:pt x="1891" y="0"/>
                    </a:moveTo>
                    <a:cubicBezTo>
                      <a:pt x="848" y="0"/>
                      <a:pt x="1" y="848"/>
                      <a:pt x="1" y="1891"/>
                    </a:cubicBezTo>
                    <a:cubicBezTo>
                      <a:pt x="1" y="2655"/>
                      <a:pt x="451" y="3311"/>
                      <a:pt x="1103" y="3615"/>
                    </a:cubicBezTo>
                    <a:lnTo>
                      <a:pt x="1392" y="5236"/>
                    </a:lnTo>
                    <a:lnTo>
                      <a:pt x="1832" y="5236"/>
                    </a:lnTo>
                    <a:lnTo>
                      <a:pt x="2606" y="3644"/>
                    </a:lnTo>
                    <a:cubicBezTo>
                      <a:pt x="3297" y="3360"/>
                      <a:pt x="3787" y="2684"/>
                      <a:pt x="3787" y="1891"/>
                    </a:cubicBezTo>
                    <a:cubicBezTo>
                      <a:pt x="3787" y="848"/>
                      <a:pt x="2939" y="0"/>
                      <a:pt x="1891" y="0"/>
                    </a:cubicBezTo>
                    <a:close/>
                  </a:path>
                </a:pathLst>
              </a:custGeom>
              <a:solidFill>
                <a:srgbClr val="B33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oogle Shape;648;p24">
                <a:extLst>
                  <a:ext uri="{FF2B5EF4-FFF2-40B4-BE49-F238E27FC236}">
                    <a16:creationId xmlns:a16="http://schemas.microsoft.com/office/drawing/2014/main" id="{2BEE6611-9583-2F56-C0F9-E6DE481344E0}"/>
                  </a:ext>
                </a:extLst>
              </p:cNvPr>
              <p:cNvSpPr txBox="1"/>
              <p:nvPr/>
            </p:nvSpPr>
            <p:spPr>
              <a:xfrm>
                <a:off x="6316325" y="1059674"/>
                <a:ext cx="2578505" cy="1208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ZA" sz="20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All counter measures can be included </a:t>
                </a:r>
              </a:p>
            </p:txBody>
          </p:sp>
          <p:cxnSp>
            <p:nvCxnSpPr>
              <p:cNvPr id="32" name="Google Shape;649;p24">
                <a:extLst>
                  <a:ext uri="{FF2B5EF4-FFF2-40B4-BE49-F238E27FC236}">
                    <a16:creationId xmlns:a16="http://schemas.microsoft.com/office/drawing/2014/main" id="{58B2A6C4-B68A-01F5-F153-F0F2397D68F9}"/>
                  </a:ext>
                </a:extLst>
              </p:cNvPr>
              <p:cNvCxnSpPr/>
              <p:nvPr/>
            </p:nvCxnSpPr>
            <p:spPr>
              <a:xfrm rot="10800000" flipH="1">
                <a:off x="5124450" y="1231500"/>
                <a:ext cx="1428900" cy="673500"/>
              </a:xfrm>
              <a:prstGeom prst="bentConnector3">
                <a:avLst>
                  <a:gd name="adj1" fmla="val 0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33" name="Google Shape;650;p24">
                <a:extLst>
                  <a:ext uri="{FF2B5EF4-FFF2-40B4-BE49-F238E27FC236}">
                    <a16:creationId xmlns:a16="http://schemas.microsoft.com/office/drawing/2014/main" id="{5823CA87-B8D1-6B52-6395-61FC9B077FF0}"/>
                  </a:ext>
                </a:extLst>
              </p:cNvPr>
              <p:cNvSpPr/>
              <p:nvPr/>
            </p:nvSpPr>
            <p:spPr>
              <a:xfrm>
                <a:off x="4885946" y="2020391"/>
                <a:ext cx="41816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5236" extrusionOk="0">
                    <a:moveTo>
                      <a:pt x="1895" y="0"/>
                    </a:moveTo>
                    <a:cubicBezTo>
                      <a:pt x="847" y="0"/>
                      <a:pt x="0" y="848"/>
                      <a:pt x="0" y="1891"/>
                    </a:cubicBezTo>
                    <a:cubicBezTo>
                      <a:pt x="0" y="2655"/>
                      <a:pt x="456" y="3311"/>
                      <a:pt x="1107" y="3615"/>
                    </a:cubicBezTo>
                    <a:lnTo>
                      <a:pt x="1837" y="5236"/>
                    </a:lnTo>
                    <a:lnTo>
                      <a:pt x="2611" y="3644"/>
                    </a:lnTo>
                    <a:cubicBezTo>
                      <a:pt x="3301" y="3360"/>
                      <a:pt x="3786" y="2684"/>
                      <a:pt x="3786" y="1891"/>
                    </a:cubicBezTo>
                    <a:cubicBezTo>
                      <a:pt x="3786" y="848"/>
                      <a:pt x="2939" y="0"/>
                      <a:pt x="18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Google Shape;651;p24">
                <a:extLst>
                  <a:ext uri="{FF2B5EF4-FFF2-40B4-BE49-F238E27FC236}">
                    <a16:creationId xmlns:a16="http://schemas.microsoft.com/office/drawing/2014/main" id="{F056A2DF-A868-76B8-80FE-5EF2487E1EF5}"/>
                  </a:ext>
                </a:extLst>
              </p:cNvPr>
              <p:cNvSpPr/>
              <p:nvPr/>
            </p:nvSpPr>
            <p:spPr>
              <a:xfrm>
                <a:off x="4921621" y="2054961"/>
                <a:ext cx="347365" cy="347917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3150" extrusionOk="0">
                    <a:moveTo>
                      <a:pt x="1572" y="74"/>
                    </a:moveTo>
                    <a:cubicBezTo>
                      <a:pt x="2400" y="74"/>
                      <a:pt x="3076" y="745"/>
                      <a:pt x="3076" y="1578"/>
                    </a:cubicBezTo>
                    <a:cubicBezTo>
                      <a:pt x="3076" y="2405"/>
                      <a:pt x="2400" y="3076"/>
                      <a:pt x="1572" y="3076"/>
                    </a:cubicBezTo>
                    <a:cubicBezTo>
                      <a:pt x="745" y="3076"/>
                      <a:pt x="69" y="2405"/>
                      <a:pt x="69" y="1578"/>
                    </a:cubicBezTo>
                    <a:cubicBezTo>
                      <a:pt x="69" y="745"/>
                      <a:pt x="745" y="74"/>
                      <a:pt x="1572" y="74"/>
                    </a:cubicBezTo>
                    <a:close/>
                    <a:moveTo>
                      <a:pt x="1572" y="1"/>
                    </a:moveTo>
                    <a:cubicBezTo>
                      <a:pt x="706" y="1"/>
                      <a:pt x="0" y="706"/>
                      <a:pt x="0" y="1578"/>
                    </a:cubicBezTo>
                    <a:cubicBezTo>
                      <a:pt x="0" y="2445"/>
                      <a:pt x="706" y="3150"/>
                      <a:pt x="1572" y="3150"/>
                    </a:cubicBezTo>
                    <a:cubicBezTo>
                      <a:pt x="2439" y="3150"/>
                      <a:pt x="3145" y="2445"/>
                      <a:pt x="3145" y="1578"/>
                    </a:cubicBezTo>
                    <a:cubicBezTo>
                      <a:pt x="3145" y="706"/>
                      <a:pt x="2439" y="1"/>
                      <a:pt x="1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oogle Shape;652;p24">
              <a:extLst>
                <a:ext uri="{FF2B5EF4-FFF2-40B4-BE49-F238E27FC236}">
                  <a16:creationId xmlns:a16="http://schemas.microsoft.com/office/drawing/2014/main" id="{0F208564-30AE-4AA5-E9B6-0BF9EDDF2457}"/>
                </a:ext>
              </a:extLst>
            </p:cNvPr>
            <p:cNvGrpSpPr/>
            <p:nvPr/>
          </p:nvGrpSpPr>
          <p:grpSpPr>
            <a:xfrm>
              <a:off x="4419115" y="3536264"/>
              <a:ext cx="4578032" cy="1207574"/>
              <a:chOff x="4419115" y="3536264"/>
              <a:chExt cx="4578032" cy="1207574"/>
            </a:xfrm>
          </p:grpSpPr>
          <p:sp>
            <p:nvSpPr>
              <p:cNvPr id="24" name="Google Shape;654;p24">
                <a:extLst>
                  <a:ext uri="{FF2B5EF4-FFF2-40B4-BE49-F238E27FC236}">
                    <a16:creationId xmlns:a16="http://schemas.microsoft.com/office/drawing/2014/main" id="{EFF780FD-BF15-E6B1-31A8-2AB4064C408E}"/>
                  </a:ext>
                </a:extLst>
              </p:cNvPr>
              <p:cNvSpPr txBox="1"/>
              <p:nvPr/>
            </p:nvSpPr>
            <p:spPr>
              <a:xfrm>
                <a:off x="6663664" y="3641788"/>
                <a:ext cx="2333483" cy="1102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ZA" sz="20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Secure Directories are created and used</a:t>
                </a:r>
              </a:p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ZA" sz="2000" dirty="0">
                  <a:solidFill>
                    <a:schemeClr val="accen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  <p:cxnSp>
            <p:nvCxnSpPr>
              <p:cNvPr id="25" name="Google Shape;655;p24">
                <a:extLst>
                  <a:ext uri="{FF2B5EF4-FFF2-40B4-BE49-F238E27FC236}">
                    <a16:creationId xmlns:a16="http://schemas.microsoft.com/office/drawing/2014/main" id="{80A09B2E-38B8-75E3-D584-F72F5D179A27}"/>
                  </a:ext>
                </a:extLst>
              </p:cNvPr>
              <p:cNvCxnSpPr/>
              <p:nvPr/>
            </p:nvCxnSpPr>
            <p:spPr>
              <a:xfrm rot="10800000">
                <a:off x="4971900" y="3798688"/>
                <a:ext cx="158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sp>
            <p:nvSpPr>
              <p:cNvPr id="26" name="Google Shape;656;p24">
                <a:extLst>
                  <a:ext uri="{FF2B5EF4-FFF2-40B4-BE49-F238E27FC236}">
                    <a16:creationId xmlns:a16="http://schemas.microsoft.com/office/drawing/2014/main" id="{AEB9FEB4-EE80-5F93-847E-DE5FAAF7D026}"/>
                  </a:ext>
                </a:extLst>
              </p:cNvPr>
              <p:cNvSpPr/>
              <p:nvPr/>
            </p:nvSpPr>
            <p:spPr>
              <a:xfrm>
                <a:off x="4468374" y="3536264"/>
                <a:ext cx="41827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5236" extrusionOk="0">
                    <a:moveTo>
                      <a:pt x="1891" y="1"/>
                    </a:moveTo>
                    <a:cubicBezTo>
                      <a:pt x="848" y="1"/>
                      <a:pt x="0" y="848"/>
                      <a:pt x="0" y="1896"/>
                    </a:cubicBezTo>
                    <a:cubicBezTo>
                      <a:pt x="0" y="2660"/>
                      <a:pt x="451" y="3316"/>
                      <a:pt x="1102" y="3615"/>
                    </a:cubicBezTo>
                    <a:lnTo>
                      <a:pt x="1391" y="5236"/>
                    </a:lnTo>
                    <a:lnTo>
                      <a:pt x="1832" y="5236"/>
                    </a:lnTo>
                    <a:lnTo>
                      <a:pt x="2606" y="3649"/>
                    </a:lnTo>
                    <a:cubicBezTo>
                      <a:pt x="3296" y="3365"/>
                      <a:pt x="3786" y="2689"/>
                      <a:pt x="3786" y="1896"/>
                    </a:cubicBezTo>
                    <a:cubicBezTo>
                      <a:pt x="3786" y="848"/>
                      <a:pt x="2939" y="1"/>
                      <a:pt x="1891" y="1"/>
                    </a:cubicBezTo>
                    <a:close/>
                  </a:path>
                </a:pathLst>
              </a:custGeom>
              <a:solidFill>
                <a:srgbClr val="2968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657;p24">
                <a:extLst>
                  <a:ext uri="{FF2B5EF4-FFF2-40B4-BE49-F238E27FC236}">
                    <a16:creationId xmlns:a16="http://schemas.microsoft.com/office/drawing/2014/main" id="{B945D516-6A01-7A94-6885-DFF16D84D087}"/>
                  </a:ext>
                </a:extLst>
              </p:cNvPr>
              <p:cNvSpPr/>
              <p:nvPr/>
            </p:nvSpPr>
            <p:spPr>
              <a:xfrm>
                <a:off x="4419115" y="3536264"/>
                <a:ext cx="41827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5236" extrusionOk="0">
                    <a:moveTo>
                      <a:pt x="1896" y="1"/>
                    </a:moveTo>
                    <a:cubicBezTo>
                      <a:pt x="848" y="1"/>
                      <a:pt x="1" y="848"/>
                      <a:pt x="1" y="1896"/>
                    </a:cubicBezTo>
                    <a:cubicBezTo>
                      <a:pt x="1" y="2660"/>
                      <a:pt x="456" y="3316"/>
                      <a:pt x="1107" y="3615"/>
                    </a:cubicBezTo>
                    <a:lnTo>
                      <a:pt x="1837" y="5236"/>
                    </a:lnTo>
                    <a:lnTo>
                      <a:pt x="2611" y="3649"/>
                    </a:lnTo>
                    <a:cubicBezTo>
                      <a:pt x="3302" y="3365"/>
                      <a:pt x="3786" y="2689"/>
                      <a:pt x="3786" y="1896"/>
                    </a:cubicBezTo>
                    <a:cubicBezTo>
                      <a:pt x="3786" y="848"/>
                      <a:pt x="2939" y="1"/>
                      <a:pt x="18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658;p24">
                <a:extLst>
                  <a:ext uri="{FF2B5EF4-FFF2-40B4-BE49-F238E27FC236}">
                    <a16:creationId xmlns:a16="http://schemas.microsoft.com/office/drawing/2014/main" id="{22464747-CF84-C568-75C9-01C0202031FF}"/>
                  </a:ext>
                </a:extLst>
              </p:cNvPr>
              <p:cNvSpPr/>
              <p:nvPr/>
            </p:nvSpPr>
            <p:spPr>
              <a:xfrm>
                <a:off x="4454789" y="3571386"/>
                <a:ext cx="347476" cy="347476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146" extrusionOk="0">
                    <a:moveTo>
                      <a:pt x="1573" y="69"/>
                    </a:moveTo>
                    <a:cubicBezTo>
                      <a:pt x="2401" y="69"/>
                      <a:pt x="3076" y="745"/>
                      <a:pt x="3076" y="1573"/>
                    </a:cubicBezTo>
                    <a:cubicBezTo>
                      <a:pt x="3076" y="2401"/>
                      <a:pt x="2401" y="3076"/>
                      <a:pt x="1573" y="3076"/>
                    </a:cubicBezTo>
                    <a:cubicBezTo>
                      <a:pt x="745" y="3076"/>
                      <a:pt x="69" y="2401"/>
                      <a:pt x="69" y="1573"/>
                    </a:cubicBezTo>
                    <a:cubicBezTo>
                      <a:pt x="69" y="745"/>
                      <a:pt x="745" y="69"/>
                      <a:pt x="1573" y="69"/>
                    </a:cubicBezTo>
                    <a:close/>
                    <a:moveTo>
                      <a:pt x="1573" y="1"/>
                    </a:moveTo>
                    <a:cubicBezTo>
                      <a:pt x="706" y="1"/>
                      <a:pt x="1" y="706"/>
                      <a:pt x="1" y="1573"/>
                    </a:cubicBezTo>
                    <a:cubicBezTo>
                      <a:pt x="1" y="2440"/>
                      <a:pt x="706" y="3145"/>
                      <a:pt x="1573" y="3145"/>
                    </a:cubicBezTo>
                    <a:cubicBezTo>
                      <a:pt x="2440" y="3145"/>
                      <a:pt x="3145" y="2440"/>
                      <a:pt x="3145" y="1573"/>
                    </a:cubicBezTo>
                    <a:cubicBezTo>
                      <a:pt x="3145" y="706"/>
                      <a:pt x="2440" y="1"/>
                      <a:pt x="15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oogle Shape;659;p24">
              <a:extLst>
                <a:ext uri="{FF2B5EF4-FFF2-40B4-BE49-F238E27FC236}">
                  <a16:creationId xmlns:a16="http://schemas.microsoft.com/office/drawing/2014/main" id="{AF7039DE-7848-7B53-E7B3-69C58C3BFFDB}"/>
                </a:ext>
              </a:extLst>
            </p:cNvPr>
            <p:cNvGrpSpPr/>
            <p:nvPr/>
          </p:nvGrpSpPr>
          <p:grpSpPr>
            <a:xfrm>
              <a:off x="5682270" y="2320249"/>
              <a:ext cx="3314876" cy="998918"/>
              <a:chOff x="5682270" y="2320249"/>
              <a:chExt cx="3314876" cy="998918"/>
            </a:xfrm>
          </p:grpSpPr>
          <p:sp>
            <p:nvSpPr>
              <p:cNvPr id="18" name="Google Shape;661;p24">
                <a:extLst>
                  <a:ext uri="{FF2B5EF4-FFF2-40B4-BE49-F238E27FC236}">
                    <a16:creationId xmlns:a16="http://schemas.microsoft.com/office/drawing/2014/main" id="{8B2F4F2B-B606-1C78-CC10-DBCD5D4A3F6C}"/>
                  </a:ext>
                </a:extLst>
              </p:cNvPr>
              <p:cNvSpPr txBox="1"/>
              <p:nvPr/>
            </p:nvSpPr>
            <p:spPr>
              <a:xfrm>
                <a:off x="6707656" y="2320249"/>
                <a:ext cx="2289490" cy="70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ZA" sz="20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Audit Compliant </a:t>
                </a:r>
              </a:p>
            </p:txBody>
          </p:sp>
          <p:cxnSp>
            <p:nvCxnSpPr>
              <p:cNvPr id="19" name="Google Shape;662;p24">
                <a:extLst>
                  <a:ext uri="{FF2B5EF4-FFF2-40B4-BE49-F238E27FC236}">
                    <a16:creationId xmlns:a16="http://schemas.microsoft.com/office/drawing/2014/main" id="{A3B74ACB-60EC-C4EE-E779-51468C549F2A}"/>
                  </a:ext>
                </a:extLst>
              </p:cNvPr>
              <p:cNvCxnSpPr/>
              <p:nvPr/>
            </p:nvCxnSpPr>
            <p:spPr>
              <a:xfrm flipH="1">
                <a:off x="5894700" y="2477150"/>
                <a:ext cx="658500" cy="183000"/>
              </a:xfrm>
              <a:prstGeom prst="bentConnector3">
                <a:avLst>
                  <a:gd name="adj1" fmla="val 101441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sp>
            <p:nvSpPr>
              <p:cNvPr id="20" name="Google Shape;663;p24">
                <a:extLst>
                  <a:ext uri="{FF2B5EF4-FFF2-40B4-BE49-F238E27FC236}">
                    <a16:creationId xmlns:a16="http://schemas.microsoft.com/office/drawing/2014/main" id="{701C4505-6340-203B-57DB-781F99D2EFED}"/>
                  </a:ext>
                </a:extLst>
              </p:cNvPr>
              <p:cNvSpPr/>
              <p:nvPr/>
            </p:nvSpPr>
            <p:spPr>
              <a:xfrm>
                <a:off x="5730978" y="2740851"/>
                <a:ext cx="41827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5236" extrusionOk="0">
                    <a:moveTo>
                      <a:pt x="1896" y="1"/>
                    </a:moveTo>
                    <a:cubicBezTo>
                      <a:pt x="848" y="1"/>
                      <a:pt x="1" y="848"/>
                      <a:pt x="1" y="1896"/>
                    </a:cubicBezTo>
                    <a:cubicBezTo>
                      <a:pt x="1" y="2660"/>
                      <a:pt x="456" y="3316"/>
                      <a:pt x="1108" y="3615"/>
                    </a:cubicBezTo>
                    <a:lnTo>
                      <a:pt x="1392" y="5236"/>
                    </a:lnTo>
                    <a:lnTo>
                      <a:pt x="1837" y="5236"/>
                    </a:lnTo>
                    <a:lnTo>
                      <a:pt x="2611" y="3649"/>
                    </a:lnTo>
                    <a:cubicBezTo>
                      <a:pt x="3302" y="3365"/>
                      <a:pt x="3786" y="2684"/>
                      <a:pt x="3786" y="1896"/>
                    </a:cubicBezTo>
                    <a:cubicBezTo>
                      <a:pt x="3786" y="848"/>
                      <a:pt x="2939" y="1"/>
                      <a:pt x="1896" y="1"/>
                    </a:cubicBezTo>
                    <a:close/>
                  </a:path>
                </a:pathLst>
              </a:custGeom>
              <a:solidFill>
                <a:srgbClr val="475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Google Shape;664;p24">
                <a:extLst>
                  <a:ext uri="{FF2B5EF4-FFF2-40B4-BE49-F238E27FC236}">
                    <a16:creationId xmlns:a16="http://schemas.microsoft.com/office/drawing/2014/main" id="{7A791EC5-A92D-2F09-5157-02600B330E9F}"/>
                  </a:ext>
                </a:extLst>
              </p:cNvPr>
              <p:cNvSpPr/>
              <p:nvPr/>
            </p:nvSpPr>
            <p:spPr>
              <a:xfrm>
                <a:off x="5682270" y="2740851"/>
                <a:ext cx="41827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5236" extrusionOk="0">
                    <a:moveTo>
                      <a:pt x="1891" y="1"/>
                    </a:moveTo>
                    <a:cubicBezTo>
                      <a:pt x="848" y="1"/>
                      <a:pt x="1" y="848"/>
                      <a:pt x="1" y="1896"/>
                    </a:cubicBezTo>
                    <a:cubicBezTo>
                      <a:pt x="1" y="2660"/>
                      <a:pt x="452" y="3316"/>
                      <a:pt x="1103" y="3615"/>
                    </a:cubicBezTo>
                    <a:lnTo>
                      <a:pt x="1833" y="5236"/>
                    </a:lnTo>
                    <a:lnTo>
                      <a:pt x="2606" y="3649"/>
                    </a:lnTo>
                    <a:cubicBezTo>
                      <a:pt x="3297" y="3365"/>
                      <a:pt x="3787" y="2684"/>
                      <a:pt x="3787" y="1896"/>
                    </a:cubicBezTo>
                    <a:cubicBezTo>
                      <a:pt x="3787" y="848"/>
                      <a:pt x="2939" y="1"/>
                      <a:pt x="18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Google Shape;665;p24">
                <a:extLst>
                  <a:ext uri="{FF2B5EF4-FFF2-40B4-BE49-F238E27FC236}">
                    <a16:creationId xmlns:a16="http://schemas.microsoft.com/office/drawing/2014/main" id="{DC4649B1-42F8-BFDA-3873-8C254887E639}"/>
                  </a:ext>
                </a:extLst>
              </p:cNvPr>
              <p:cNvSpPr/>
              <p:nvPr/>
            </p:nvSpPr>
            <p:spPr>
              <a:xfrm>
                <a:off x="5717503" y="2775973"/>
                <a:ext cx="347918" cy="347476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3146" extrusionOk="0">
                    <a:moveTo>
                      <a:pt x="1572" y="69"/>
                    </a:moveTo>
                    <a:cubicBezTo>
                      <a:pt x="2400" y="69"/>
                      <a:pt x="3076" y="745"/>
                      <a:pt x="3076" y="1573"/>
                    </a:cubicBezTo>
                    <a:cubicBezTo>
                      <a:pt x="3076" y="2401"/>
                      <a:pt x="2405" y="3076"/>
                      <a:pt x="1572" y="3076"/>
                    </a:cubicBezTo>
                    <a:cubicBezTo>
                      <a:pt x="745" y="3076"/>
                      <a:pt x="69" y="2401"/>
                      <a:pt x="69" y="1573"/>
                    </a:cubicBezTo>
                    <a:cubicBezTo>
                      <a:pt x="69" y="745"/>
                      <a:pt x="745" y="69"/>
                      <a:pt x="1572" y="69"/>
                    </a:cubicBezTo>
                    <a:close/>
                    <a:moveTo>
                      <a:pt x="1572" y="1"/>
                    </a:moveTo>
                    <a:cubicBezTo>
                      <a:pt x="706" y="1"/>
                      <a:pt x="0" y="706"/>
                      <a:pt x="0" y="1573"/>
                    </a:cubicBezTo>
                    <a:cubicBezTo>
                      <a:pt x="0" y="2440"/>
                      <a:pt x="706" y="3145"/>
                      <a:pt x="1572" y="3145"/>
                    </a:cubicBezTo>
                    <a:cubicBezTo>
                      <a:pt x="2439" y="3145"/>
                      <a:pt x="3149" y="2440"/>
                      <a:pt x="3149" y="1573"/>
                    </a:cubicBezTo>
                    <a:cubicBezTo>
                      <a:pt x="3149" y="706"/>
                      <a:pt x="2439" y="1"/>
                      <a:pt x="1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oogle Shape;666;p24">
              <a:extLst>
                <a:ext uri="{FF2B5EF4-FFF2-40B4-BE49-F238E27FC236}">
                  <a16:creationId xmlns:a16="http://schemas.microsoft.com/office/drawing/2014/main" id="{D7B4E931-25E4-34E2-A0E0-1A8617CD2AD3}"/>
                </a:ext>
              </a:extLst>
            </p:cNvPr>
            <p:cNvGrpSpPr/>
            <p:nvPr/>
          </p:nvGrpSpPr>
          <p:grpSpPr>
            <a:xfrm>
              <a:off x="23603" y="1905001"/>
              <a:ext cx="4082361" cy="1608106"/>
              <a:chOff x="23603" y="1905001"/>
              <a:chExt cx="4082361" cy="1608106"/>
            </a:xfrm>
          </p:grpSpPr>
          <p:sp>
            <p:nvSpPr>
              <p:cNvPr id="11" name="Google Shape;667;p24">
                <a:extLst>
                  <a:ext uri="{FF2B5EF4-FFF2-40B4-BE49-F238E27FC236}">
                    <a16:creationId xmlns:a16="http://schemas.microsoft.com/office/drawing/2014/main" id="{11144C86-9B60-20B0-8D81-2A9F5ED729EA}"/>
                  </a:ext>
                </a:extLst>
              </p:cNvPr>
              <p:cNvSpPr/>
              <p:nvPr/>
            </p:nvSpPr>
            <p:spPr>
              <a:xfrm>
                <a:off x="3687690" y="2934791"/>
                <a:ext cx="41827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5236" extrusionOk="0">
                    <a:moveTo>
                      <a:pt x="1891" y="0"/>
                    </a:moveTo>
                    <a:cubicBezTo>
                      <a:pt x="848" y="0"/>
                      <a:pt x="1" y="848"/>
                      <a:pt x="1" y="1891"/>
                    </a:cubicBezTo>
                    <a:cubicBezTo>
                      <a:pt x="1" y="2655"/>
                      <a:pt x="451" y="3311"/>
                      <a:pt x="1103" y="3615"/>
                    </a:cubicBezTo>
                    <a:lnTo>
                      <a:pt x="1392" y="5236"/>
                    </a:lnTo>
                    <a:lnTo>
                      <a:pt x="1832" y="5236"/>
                    </a:lnTo>
                    <a:lnTo>
                      <a:pt x="2606" y="3644"/>
                    </a:lnTo>
                    <a:cubicBezTo>
                      <a:pt x="3297" y="3360"/>
                      <a:pt x="3787" y="2684"/>
                      <a:pt x="3787" y="1891"/>
                    </a:cubicBezTo>
                    <a:cubicBezTo>
                      <a:pt x="3787" y="848"/>
                      <a:pt x="2939" y="0"/>
                      <a:pt x="1891" y="0"/>
                    </a:cubicBezTo>
                    <a:close/>
                  </a:path>
                </a:pathLst>
              </a:custGeom>
              <a:solidFill>
                <a:srgbClr val="B33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668;p24">
                <a:extLst>
                  <a:ext uri="{FF2B5EF4-FFF2-40B4-BE49-F238E27FC236}">
                    <a16:creationId xmlns:a16="http://schemas.microsoft.com/office/drawing/2014/main" id="{941CA24E-5153-7A03-6FBB-C93B6DE4CA70}"/>
                  </a:ext>
                </a:extLst>
              </p:cNvPr>
              <p:cNvSpPr/>
              <p:nvPr/>
            </p:nvSpPr>
            <p:spPr>
              <a:xfrm>
                <a:off x="3638541" y="2934791"/>
                <a:ext cx="418164" cy="578316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5236" extrusionOk="0">
                    <a:moveTo>
                      <a:pt x="1895" y="0"/>
                    </a:moveTo>
                    <a:cubicBezTo>
                      <a:pt x="847" y="0"/>
                      <a:pt x="0" y="848"/>
                      <a:pt x="0" y="1891"/>
                    </a:cubicBezTo>
                    <a:cubicBezTo>
                      <a:pt x="0" y="2655"/>
                      <a:pt x="456" y="3311"/>
                      <a:pt x="1107" y="3615"/>
                    </a:cubicBezTo>
                    <a:lnTo>
                      <a:pt x="1837" y="5236"/>
                    </a:lnTo>
                    <a:lnTo>
                      <a:pt x="2611" y="3644"/>
                    </a:lnTo>
                    <a:cubicBezTo>
                      <a:pt x="3301" y="3360"/>
                      <a:pt x="3786" y="2684"/>
                      <a:pt x="3786" y="1891"/>
                    </a:cubicBezTo>
                    <a:cubicBezTo>
                      <a:pt x="3786" y="848"/>
                      <a:pt x="2939" y="0"/>
                      <a:pt x="18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670;p24">
                <a:extLst>
                  <a:ext uri="{FF2B5EF4-FFF2-40B4-BE49-F238E27FC236}">
                    <a16:creationId xmlns:a16="http://schemas.microsoft.com/office/drawing/2014/main" id="{4C5154A5-4765-FA86-1A93-3E7B855AB0BE}"/>
                  </a:ext>
                </a:extLst>
              </p:cNvPr>
              <p:cNvSpPr txBox="1"/>
              <p:nvPr/>
            </p:nvSpPr>
            <p:spPr>
              <a:xfrm>
                <a:off x="23603" y="1905001"/>
                <a:ext cx="2474845" cy="1305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T</a:t>
                </a:r>
                <a:r>
                  <a:rPr lang="en-ZA" sz="20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his is the safest way of processing an ACB File</a:t>
                </a:r>
              </a:p>
            </p:txBody>
          </p:sp>
          <p:cxnSp>
            <p:nvCxnSpPr>
              <p:cNvPr id="15" name="Google Shape;671;p24">
                <a:extLst>
                  <a:ext uri="{FF2B5EF4-FFF2-40B4-BE49-F238E27FC236}">
                    <a16:creationId xmlns:a16="http://schemas.microsoft.com/office/drawing/2014/main" id="{817AB80E-6705-F338-325A-60E223232DB4}"/>
                  </a:ext>
                </a:extLst>
              </p:cNvPr>
              <p:cNvCxnSpPr/>
              <p:nvPr/>
            </p:nvCxnSpPr>
            <p:spPr>
              <a:xfrm rot="10800000">
                <a:off x="2576925" y="2512500"/>
                <a:ext cx="1280700" cy="306900"/>
              </a:xfrm>
              <a:prstGeom prst="bentConnector3">
                <a:avLst>
                  <a:gd name="adj1" fmla="val 0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16" name="Google Shape;672;p24">
                <a:extLst>
                  <a:ext uri="{FF2B5EF4-FFF2-40B4-BE49-F238E27FC236}">
                    <a16:creationId xmlns:a16="http://schemas.microsoft.com/office/drawing/2014/main" id="{53C2404C-FE4C-A06A-BAC6-506D0E8354B4}"/>
                  </a:ext>
                </a:extLst>
              </p:cNvPr>
              <p:cNvSpPr/>
              <p:nvPr/>
            </p:nvSpPr>
            <p:spPr>
              <a:xfrm>
                <a:off x="3674216" y="2969361"/>
                <a:ext cx="347365" cy="347918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3150" extrusionOk="0">
                    <a:moveTo>
                      <a:pt x="1572" y="74"/>
                    </a:moveTo>
                    <a:cubicBezTo>
                      <a:pt x="2400" y="74"/>
                      <a:pt x="3076" y="745"/>
                      <a:pt x="3076" y="1578"/>
                    </a:cubicBezTo>
                    <a:cubicBezTo>
                      <a:pt x="3076" y="2405"/>
                      <a:pt x="2400" y="3076"/>
                      <a:pt x="1572" y="3076"/>
                    </a:cubicBezTo>
                    <a:cubicBezTo>
                      <a:pt x="745" y="3076"/>
                      <a:pt x="69" y="2405"/>
                      <a:pt x="69" y="1578"/>
                    </a:cubicBezTo>
                    <a:cubicBezTo>
                      <a:pt x="69" y="745"/>
                      <a:pt x="745" y="74"/>
                      <a:pt x="1572" y="74"/>
                    </a:cubicBezTo>
                    <a:close/>
                    <a:moveTo>
                      <a:pt x="1572" y="1"/>
                    </a:moveTo>
                    <a:cubicBezTo>
                      <a:pt x="706" y="1"/>
                      <a:pt x="0" y="706"/>
                      <a:pt x="0" y="1578"/>
                    </a:cubicBezTo>
                    <a:cubicBezTo>
                      <a:pt x="0" y="2445"/>
                      <a:pt x="706" y="3150"/>
                      <a:pt x="1572" y="3150"/>
                    </a:cubicBezTo>
                    <a:cubicBezTo>
                      <a:pt x="2439" y="3150"/>
                      <a:pt x="3145" y="2445"/>
                      <a:pt x="3145" y="1578"/>
                    </a:cubicBezTo>
                    <a:cubicBezTo>
                      <a:pt x="3145" y="706"/>
                      <a:pt x="2439" y="1"/>
                      <a:pt x="1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4" name="Google Shape;678;p24">
            <a:extLst>
              <a:ext uri="{FF2B5EF4-FFF2-40B4-BE49-F238E27FC236}">
                <a16:creationId xmlns:a16="http://schemas.microsoft.com/office/drawing/2014/main" id="{85D73441-80A7-47F6-D500-AF4CF8844D4B}"/>
              </a:ext>
            </a:extLst>
          </p:cNvPr>
          <p:cNvGrpSpPr/>
          <p:nvPr/>
        </p:nvGrpSpPr>
        <p:grpSpPr>
          <a:xfrm>
            <a:off x="3710451" y="2899612"/>
            <a:ext cx="186340" cy="129668"/>
            <a:chOff x="4279796" y="2626798"/>
            <a:chExt cx="259668" cy="180695"/>
          </a:xfrm>
        </p:grpSpPr>
        <p:sp>
          <p:nvSpPr>
            <p:cNvPr id="85" name="Google Shape;679;p24">
              <a:extLst>
                <a:ext uri="{FF2B5EF4-FFF2-40B4-BE49-F238E27FC236}">
                  <a16:creationId xmlns:a16="http://schemas.microsoft.com/office/drawing/2014/main" id="{47AE5A94-3F4E-F960-C051-746895A922AB}"/>
                </a:ext>
              </a:extLst>
            </p:cNvPr>
            <p:cNvSpPr/>
            <p:nvPr/>
          </p:nvSpPr>
          <p:spPr>
            <a:xfrm>
              <a:off x="4287307" y="2692183"/>
              <a:ext cx="244647" cy="115310"/>
            </a:xfrm>
            <a:custGeom>
              <a:avLst/>
              <a:gdLst/>
              <a:ahLst/>
              <a:cxnLst/>
              <a:rect l="l" t="t" r="r" b="b"/>
              <a:pathLst>
                <a:path w="2215" h="1044" extrusionOk="0">
                  <a:moveTo>
                    <a:pt x="461" y="118"/>
                  </a:moveTo>
                  <a:cubicBezTo>
                    <a:pt x="495" y="118"/>
                    <a:pt x="520" y="143"/>
                    <a:pt x="520" y="177"/>
                  </a:cubicBezTo>
                  <a:lnTo>
                    <a:pt x="520" y="867"/>
                  </a:lnTo>
                  <a:cubicBezTo>
                    <a:pt x="520" y="902"/>
                    <a:pt x="495" y="926"/>
                    <a:pt x="461" y="926"/>
                  </a:cubicBezTo>
                  <a:cubicBezTo>
                    <a:pt x="427" y="926"/>
                    <a:pt x="402" y="902"/>
                    <a:pt x="402" y="867"/>
                  </a:cubicBezTo>
                  <a:lnTo>
                    <a:pt x="402" y="177"/>
                  </a:lnTo>
                  <a:cubicBezTo>
                    <a:pt x="402" y="143"/>
                    <a:pt x="427" y="118"/>
                    <a:pt x="461" y="118"/>
                  </a:cubicBezTo>
                  <a:close/>
                  <a:moveTo>
                    <a:pt x="892" y="118"/>
                  </a:moveTo>
                  <a:cubicBezTo>
                    <a:pt x="926" y="118"/>
                    <a:pt x="951" y="143"/>
                    <a:pt x="951" y="177"/>
                  </a:cubicBezTo>
                  <a:lnTo>
                    <a:pt x="951" y="867"/>
                  </a:lnTo>
                  <a:cubicBezTo>
                    <a:pt x="951" y="902"/>
                    <a:pt x="926" y="926"/>
                    <a:pt x="892" y="926"/>
                  </a:cubicBezTo>
                  <a:cubicBezTo>
                    <a:pt x="858" y="926"/>
                    <a:pt x="833" y="902"/>
                    <a:pt x="833" y="867"/>
                  </a:cubicBezTo>
                  <a:lnTo>
                    <a:pt x="833" y="177"/>
                  </a:lnTo>
                  <a:cubicBezTo>
                    <a:pt x="833" y="143"/>
                    <a:pt x="858" y="118"/>
                    <a:pt x="892" y="118"/>
                  </a:cubicBezTo>
                  <a:close/>
                  <a:moveTo>
                    <a:pt x="1323" y="118"/>
                  </a:moveTo>
                  <a:cubicBezTo>
                    <a:pt x="1357" y="118"/>
                    <a:pt x="1382" y="143"/>
                    <a:pt x="1382" y="177"/>
                  </a:cubicBezTo>
                  <a:lnTo>
                    <a:pt x="1382" y="867"/>
                  </a:lnTo>
                  <a:cubicBezTo>
                    <a:pt x="1382" y="902"/>
                    <a:pt x="1357" y="926"/>
                    <a:pt x="1323" y="926"/>
                  </a:cubicBezTo>
                  <a:cubicBezTo>
                    <a:pt x="1289" y="926"/>
                    <a:pt x="1264" y="902"/>
                    <a:pt x="1264" y="867"/>
                  </a:cubicBezTo>
                  <a:lnTo>
                    <a:pt x="1264" y="177"/>
                  </a:lnTo>
                  <a:cubicBezTo>
                    <a:pt x="1264" y="143"/>
                    <a:pt x="1289" y="118"/>
                    <a:pt x="1323" y="118"/>
                  </a:cubicBezTo>
                  <a:close/>
                  <a:moveTo>
                    <a:pt x="1754" y="118"/>
                  </a:moveTo>
                  <a:cubicBezTo>
                    <a:pt x="1788" y="118"/>
                    <a:pt x="1813" y="143"/>
                    <a:pt x="1813" y="177"/>
                  </a:cubicBezTo>
                  <a:lnTo>
                    <a:pt x="1813" y="867"/>
                  </a:lnTo>
                  <a:cubicBezTo>
                    <a:pt x="1813" y="902"/>
                    <a:pt x="1788" y="926"/>
                    <a:pt x="1754" y="926"/>
                  </a:cubicBezTo>
                  <a:cubicBezTo>
                    <a:pt x="1720" y="926"/>
                    <a:pt x="1695" y="902"/>
                    <a:pt x="1695" y="867"/>
                  </a:cubicBezTo>
                  <a:lnTo>
                    <a:pt x="1695" y="177"/>
                  </a:lnTo>
                  <a:cubicBezTo>
                    <a:pt x="1695" y="143"/>
                    <a:pt x="1720" y="118"/>
                    <a:pt x="1754" y="118"/>
                  </a:cubicBezTo>
                  <a:close/>
                  <a:moveTo>
                    <a:pt x="1" y="1"/>
                  </a:moveTo>
                  <a:cubicBezTo>
                    <a:pt x="1" y="1"/>
                    <a:pt x="108" y="1010"/>
                    <a:pt x="456" y="1034"/>
                  </a:cubicBezTo>
                  <a:cubicBezTo>
                    <a:pt x="613" y="1044"/>
                    <a:pt x="872" y="1044"/>
                    <a:pt x="1108" y="1044"/>
                  </a:cubicBezTo>
                  <a:cubicBezTo>
                    <a:pt x="1343" y="1044"/>
                    <a:pt x="1602" y="1044"/>
                    <a:pt x="1759" y="1034"/>
                  </a:cubicBezTo>
                  <a:cubicBezTo>
                    <a:pt x="2107" y="1010"/>
                    <a:pt x="2214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Google Shape;680;p24">
              <a:extLst>
                <a:ext uri="{FF2B5EF4-FFF2-40B4-BE49-F238E27FC236}">
                  <a16:creationId xmlns:a16="http://schemas.microsoft.com/office/drawing/2014/main" id="{B52E337E-671B-92C2-9420-5872A021D630}"/>
                </a:ext>
              </a:extLst>
            </p:cNvPr>
            <p:cNvSpPr/>
            <p:nvPr/>
          </p:nvSpPr>
          <p:spPr>
            <a:xfrm>
              <a:off x="4279796" y="2683568"/>
              <a:ext cx="259668" cy="14690"/>
            </a:xfrm>
            <a:custGeom>
              <a:avLst/>
              <a:gdLst/>
              <a:ahLst/>
              <a:cxnLst/>
              <a:rect l="l" t="t" r="r" b="b"/>
              <a:pathLst>
                <a:path w="2351" h="133" extrusionOk="0">
                  <a:moveTo>
                    <a:pt x="69" y="0"/>
                  </a:moveTo>
                  <a:cubicBezTo>
                    <a:pt x="30" y="0"/>
                    <a:pt x="0" y="30"/>
                    <a:pt x="0" y="64"/>
                  </a:cubicBezTo>
                  <a:cubicBezTo>
                    <a:pt x="0" y="103"/>
                    <a:pt x="30" y="133"/>
                    <a:pt x="69" y="133"/>
                  </a:cubicBezTo>
                  <a:lnTo>
                    <a:pt x="2282" y="133"/>
                  </a:lnTo>
                  <a:cubicBezTo>
                    <a:pt x="2317" y="133"/>
                    <a:pt x="2351" y="103"/>
                    <a:pt x="2351" y="64"/>
                  </a:cubicBezTo>
                  <a:cubicBezTo>
                    <a:pt x="2351" y="30"/>
                    <a:pt x="2317" y="0"/>
                    <a:pt x="2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Google Shape;681;p24">
              <a:extLst>
                <a:ext uri="{FF2B5EF4-FFF2-40B4-BE49-F238E27FC236}">
                  <a16:creationId xmlns:a16="http://schemas.microsoft.com/office/drawing/2014/main" id="{38727A50-19C3-564F-DC2F-B301FA071877}"/>
                </a:ext>
              </a:extLst>
            </p:cNvPr>
            <p:cNvSpPr/>
            <p:nvPr/>
          </p:nvSpPr>
          <p:spPr>
            <a:xfrm>
              <a:off x="4362521" y="2626798"/>
              <a:ext cx="94214" cy="62294"/>
            </a:xfrm>
            <a:custGeom>
              <a:avLst/>
              <a:gdLst/>
              <a:ahLst/>
              <a:cxnLst/>
              <a:rect l="l" t="t" r="r" b="b"/>
              <a:pathLst>
                <a:path w="853" h="564" extrusionOk="0">
                  <a:moveTo>
                    <a:pt x="427" y="0"/>
                  </a:moveTo>
                  <a:cubicBezTo>
                    <a:pt x="191" y="0"/>
                    <a:pt x="0" y="235"/>
                    <a:pt x="0" y="519"/>
                  </a:cubicBezTo>
                  <a:lnTo>
                    <a:pt x="0" y="563"/>
                  </a:lnTo>
                  <a:lnTo>
                    <a:pt x="113" y="563"/>
                  </a:lnTo>
                  <a:lnTo>
                    <a:pt x="113" y="519"/>
                  </a:lnTo>
                  <a:cubicBezTo>
                    <a:pt x="113" y="299"/>
                    <a:pt x="255" y="122"/>
                    <a:pt x="427" y="122"/>
                  </a:cubicBezTo>
                  <a:cubicBezTo>
                    <a:pt x="598" y="122"/>
                    <a:pt x="740" y="299"/>
                    <a:pt x="740" y="519"/>
                  </a:cubicBezTo>
                  <a:lnTo>
                    <a:pt x="740" y="563"/>
                  </a:lnTo>
                  <a:lnTo>
                    <a:pt x="853" y="563"/>
                  </a:lnTo>
                  <a:lnTo>
                    <a:pt x="853" y="519"/>
                  </a:lnTo>
                  <a:cubicBezTo>
                    <a:pt x="853" y="235"/>
                    <a:pt x="662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8" name="Google Shape;678;p24">
            <a:extLst>
              <a:ext uri="{FF2B5EF4-FFF2-40B4-BE49-F238E27FC236}">
                <a16:creationId xmlns:a16="http://schemas.microsoft.com/office/drawing/2014/main" id="{50714770-EA2E-E640-332F-61FD5F543FE0}"/>
              </a:ext>
            </a:extLst>
          </p:cNvPr>
          <p:cNvGrpSpPr/>
          <p:nvPr/>
        </p:nvGrpSpPr>
        <p:grpSpPr>
          <a:xfrm>
            <a:off x="4163893" y="2551290"/>
            <a:ext cx="186340" cy="129668"/>
            <a:chOff x="4279796" y="2626798"/>
            <a:chExt cx="259668" cy="180695"/>
          </a:xfrm>
        </p:grpSpPr>
        <p:sp>
          <p:nvSpPr>
            <p:cNvPr id="89" name="Google Shape;679;p24">
              <a:extLst>
                <a:ext uri="{FF2B5EF4-FFF2-40B4-BE49-F238E27FC236}">
                  <a16:creationId xmlns:a16="http://schemas.microsoft.com/office/drawing/2014/main" id="{3A954762-3E45-041A-24FC-B6A8E85E81C3}"/>
                </a:ext>
              </a:extLst>
            </p:cNvPr>
            <p:cNvSpPr/>
            <p:nvPr/>
          </p:nvSpPr>
          <p:spPr>
            <a:xfrm>
              <a:off x="4287307" y="2692183"/>
              <a:ext cx="244647" cy="115310"/>
            </a:xfrm>
            <a:custGeom>
              <a:avLst/>
              <a:gdLst/>
              <a:ahLst/>
              <a:cxnLst/>
              <a:rect l="l" t="t" r="r" b="b"/>
              <a:pathLst>
                <a:path w="2215" h="1044" extrusionOk="0">
                  <a:moveTo>
                    <a:pt x="461" y="118"/>
                  </a:moveTo>
                  <a:cubicBezTo>
                    <a:pt x="495" y="118"/>
                    <a:pt x="520" y="143"/>
                    <a:pt x="520" y="177"/>
                  </a:cubicBezTo>
                  <a:lnTo>
                    <a:pt x="520" y="867"/>
                  </a:lnTo>
                  <a:cubicBezTo>
                    <a:pt x="520" y="902"/>
                    <a:pt x="495" y="926"/>
                    <a:pt x="461" y="926"/>
                  </a:cubicBezTo>
                  <a:cubicBezTo>
                    <a:pt x="427" y="926"/>
                    <a:pt x="402" y="902"/>
                    <a:pt x="402" y="867"/>
                  </a:cubicBezTo>
                  <a:lnTo>
                    <a:pt x="402" y="177"/>
                  </a:lnTo>
                  <a:cubicBezTo>
                    <a:pt x="402" y="143"/>
                    <a:pt x="427" y="118"/>
                    <a:pt x="461" y="118"/>
                  </a:cubicBezTo>
                  <a:close/>
                  <a:moveTo>
                    <a:pt x="892" y="118"/>
                  </a:moveTo>
                  <a:cubicBezTo>
                    <a:pt x="926" y="118"/>
                    <a:pt x="951" y="143"/>
                    <a:pt x="951" y="177"/>
                  </a:cubicBezTo>
                  <a:lnTo>
                    <a:pt x="951" y="867"/>
                  </a:lnTo>
                  <a:cubicBezTo>
                    <a:pt x="951" y="902"/>
                    <a:pt x="926" y="926"/>
                    <a:pt x="892" y="926"/>
                  </a:cubicBezTo>
                  <a:cubicBezTo>
                    <a:pt x="858" y="926"/>
                    <a:pt x="833" y="902"/>
                    <a:pt x="833" y="867"/>
                  </a:cubicBezTo>
                  <a:lnTo>
                    <a:pt x="833" y="177"/>
                  </a:lnTo>
                  <a:cubicBezTo>
                    <a:pt x="833" y="143"/>
                    <a:pt x="858" y="118"/>
                    <a:pt x="892" y="118"/>
                  </a:cubicBezTo>
                  <a:close/>
                  <a:moveTo>
                    <a:pt x="1323" y="118"/>
                  </a:moveTo>
                  <a:cubicBezTo>
                    <a:pt x="1357" y="118"/>
                    <a:pt x="1382" y="143"/>
                    <a:pt x="1382" y="177"/>
                  </a:cubicBezTo>
                  <a:lnTo>
                    <a:pt x="1382" y="867"/>
                  </a:lnTo>
                  <a:cubicBezTo>
                    <a:pt x="1382" y="902"/>
                    <a:pt x="1357" y="926"/>
                    <a:pt x="1323" y="926"/>
                  </a:cubicBezTo>
                  <a:cubicBezTo>
                    <a:pt x="1289" y="926"/>
                    <a:pt x="1264" y="902"/>
                    <a:pt x="1264" y="867"/>
                  </a:cubicBezTo>
                  <a:lnTo>
                    <a:pt x="1264" y="177"/>
                  </a:lnTo>
                  <a:cubicBezTo>
                    <a:pt x="1264" y="143"/>
                    <a:pt x="1289" y="118"/>
                    <a:pt x="1323" y="118"/>
                  </a:cubicBezTo>
                  <a:close/>
                  <a:moveTo>
                    <a:pt x="1754" y="118"/>
                  </a:moveTo>
                  <a:cubicBezTo>
                    <a:pt x="1788" y="118"/>
                    <a:pt x="1813" y="143"/>
                    <a:pt x="1813" y="177"/>
                  </a:cubicBezTo>
                  <a:lnTo>
                    <a:pt x="1813" y="867"/>
                  </a:lnTo>
                  <a:cubicBezTo>
                    <a:pt x="1813" y="902"/>
                    <a:pt x="1788" y="926"/>
                    <a:pt x="1754" y="926"/>
                  </a:cubicBezTo>
                  <a:cubicBezTo>
                    <a:pt x="1720" y="926"/>
                    <a:pt x="1695" y="902"/>
                    <a:pt x="1695" y="867"/>
                  </a:cubicBezTo>
                  <a:lnTo>
                    <a:pt x="1695" y="177"/>
                  </a:lnTo>
                  <a:cubicBezTo>
                    <a:pt x="1695" y="143"/>
                    <a:pt x="1720" y="118"/>
                    <a:pt x="1754" y="118"/>
                  </a:cubicBezTo>
                  <a:close/>
                  <a:moveTo>
                    <a:pt x="1" y="1"/>
                  </a:moveTo>
                  <a:cubicBezTo>
                    <a:pt x="1" y="1"/>
                    <a:pt x="108" y="1010"/>
                    <a:pt x="456" y="1034"/>
                  </a:cubicBezTo>
                  <a:cubicBezTo>
                    <a:pt x="613" y="1044"/>
                    <a:pt x="872" y="1044"/>
                    <a:pt x="1108" y="1044"/>
                  </a:cubicBezTo>
                  <a:cubicBezTo>
                    <a:pt x="1343" y="1044"/>
                    <a:pt x="1602" y="1044"/>
                    <a:pt x="1759" y="1034"/>
                  </a:cubicBezTo>
                  <a:cubicBezTo>
                    <a:pt x="2107" y="1010"/>
                    <a:pt x="2214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Google Shape;680;p24">
              <a:extLst>
                <a:ext uri="{FF2B5EF4-FFF2-40B4-BE49-F238E27FC236}">
                  <a16:creationId xmlns:a16="http://schemas.microsoft.com/office/drawing/2014/main" id="{C44ED291-F73A-E6DC-686F-B97C583D8E21}"/>
                </a:ext>
              </a:extLst>
            </p:cNvPr>
            <p:cNvSpPr/>
            <p:nvPr/>
          </p:nvSpPr>
          <p:spPr>
            <a:xfrm>
              <a:off x="4279796" y="2683568"/>
              <a:ext cx="259668" cy="14690"/>
            </a:xfrm>
            <a:custGeom>
              <a:avLst/>
              <a:gdLst/>
              <a:ahLst/>
              <a:cxnLst/>
              <a:rect l="l" t="t" r="r" b="b"/>
              <a:pathLst>
                <a:path w="2351" h="133" extrusionOk="0">
                  <a:moveTo>
                    <a:pt x="69" y="0"/>
                  </a:moveTo>
                  <a:cubicBezTo>
                    <a:pt x="30" y="0"/>
                    <a:pt x="0" y="30"/>
                    <a:pt x="0" y="64"/>
                  </a:cubicBezTo>
                  <a:cubicBezTo>
                    <a:pt x="0" y="103"/>
                    <a:pt x="30" y="133"/>
                    <a:pt x="69" y="133"/>
                  </a:cubicBezTo>
                  <a:lnTo>
                    <a:pt x="2282" y="133"/>
                  </a:lnTo>
                  <a:cubicBezTo>
                    <a:pt x="2317" y="133"/>
                    <a:pt x="2351" y="103"/>
                    <a:pt x="2351" y="64"/>
                  </a:cubicBezTo>
                  <a:cubicBezTo>
                    <a:pt x="2351" y="30"/>
                    <a:pt x="2317" y="0"/>
                    <a:pt x="2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Google Shape;681;p24">
              <a:extLst>
                <a:ext uri="{FF2B5EF4-FFF2-40B4-BE49-F238E27FC236}">
                  <a16:creationId xmlns:a16="http://schemas.microsoft.com/office/drawing/2014/main" id="{79585603-D7A0-0EB4-80A2-782782261D12}"/>
                </a:ext>
              </a:extLst>
            </p:cNvPr>
            <p:cNvSpPr/>
            <p:nvPr/>
          </p:nvSpPr>
          <p:spPr>
            <a:xfrm>
              <a:off x="4362521" y="2626798"/>
              <a:ext cx="94214" cy="62294"/>
            </a:xfrm>
            <a:custGeom>
              <a:avLst/>
              <a:gdLst/>
              <a:ahLst/>
              <a:cxnLst/>
              <a:rect l="l" t="t" r="r" b="b"/>
              <a:pathLst>
                <a:path w="853" h="564" extrusionOk="0">
                  <a:moveTo>
                    <a:pt x="427" y="0"/>
                  </a:moveTo>
                  <a:cubicBezTo>
                    <a:pt x="191" y="0"/>
                    <a:pt x="0" y="235"/>
                    <a:pt x="0" y="519"/>
                  </a:cubicBezTo>
                  <a:lnTo>
                    <a:pt x="0" y="563"/>
                  </a:lnTo>
                  <a:lnTo>
                    <a:pt x="113" y="563"/>
                  </a:lnTo>
                  <a:lnTo>
                    <a:pt x="113" y="519"/>
                  </a:lnTo>
                  <a:cubicBezTo>
                    <a:pt x="113" y="299"/>
                    <a:pt x="255" y="122"/>
                    <a:pt x="427" y="122"/>
                  </a:cubicBezTo>
                  <a:cubicBezTo>
                    <a:pt x="598" y="122"/>
                    <a:pt x="740" y="299"/>
                    <a:pt x="740" y="519"/>
                  </a:cubicBezTo>
                  <a:lnTo>
                    <a:pt x="740" y="563"/>
                  </a:lnTo>
                  <a:lnTo>
                    <a:pt x="853" y="563"/>
                  </a:lnTo>
                  <a:lnTo>
                    <a:pt x="853" y="519"/>
                  </a:lnTo>
                  <a:cubicBezTo>
                    <a:pt x="853" y="235"/>
                    <a:pt x="662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2" name="Google Shape;678;p24">
            <a:extLst>
              <a:ext uri="{FF2B5EF4-FFF2-40B4-BE49-F238E27FC236}">
                <a16:creationId xmlns:a16="http://schemas.microsoft.com/office/drawing/2014/main" id="{3D22BDEA-2CCD-9440-4A3A-AC60BBFFDD11}"/>
              </a:ext>
            </a:extLst>
          </p:cNvPr>
          <p:cNvGrpSpPr/>
          <p:nvPr/>
        </p:nvGrpSpPr>
        <p:grpSpPr>
          <a:xfrm>
            <a:off x="4708408" y="2165090"/>
            <a:ext cx="186340" cy="129668"/>
            <a:chOff x="4279796" y="2626798"/>
            <a:chExt cx="259668" cy="180695"/>
          </a:xfrm>
        </p:grpSpPr>
        <p:sp>
          <p:nvSpPr>
            <p:cNvPr id="93" name="Google Shape;679;p24">
              <a:extLst>
                <a:ext uri="{FF2B5EF4-FFF2-40B4-BE49-F238E27FC236}">
                  <a16:creationId xmlns:a16="http://schemas.microsoft.com/office/drawing/2014/main" id="{519BCB30-6DB7-0C95-F061-30873B1BED37}"/>
                </a:ext>
              </a:extLst>
            </p:cNvPr>
            <p:cNvSpPr/>
            <p:nvPr/>
          </p:nvSpPr>
          <p:spPr>
            <a:xfrm>
              <a:off x="4287307" y="2692183"/>
              <a:ext cx="244647" cy="115310"/>
            </a:xfrm>
            <a:custGeom>
              <a:avLst/>
              <a:gdLst/>
              <a:ahLst/>
              <a:cxnLst/>
              <a:rect l="l" t="t" r="r" b="b"/>
              <a:pathLst>
                <a:path w="2215" h="1044" extrusionOk="0">
                  <a:moveTo>
                    <a:pt x="461" y="118"/>
                  </a:moveTo>
                  <a:cubicBezTo>
                    <a:pt x="495" y="118"/>
                    <a:pt x="520" y="143"/>
                    <a:pt x="520" y="177"/>
                  </a:cubicBezTo>
                  <a:lnTo>
                    <a:pt x="520" y="867"/>
                  </a:lnTo>
                  <a:cubicBezTo>
                    <a:pt x="520" y="902"/>
                    <a:pt x="495" y="926"/>
                    <a:pt x="461" y="926"/>
                  </a:cubicBezTo>
                  <a:cubicBezTo>
                    <a:pt x="427" y="926"/>
                    <a:pt x="402" y="902"/>
                    <a:pt x="402" y="867"/>
                  </a:cubicBezTo>
                  <a:lnTo>
                    <a:pt x="402" y="177"/>
                  </a:lnTo>
                  <a:cubicBezTo>
                    <a:pt x="402" y="143"/>
                    <a:pt x="427" y="118"/>
                    <a:pt x="461" y="118"/>
                  </a:cubicBezTo>
                  <a:close/>
                  <a:moveTo>
                    <a:pt x="892" y="118"/>
                  </a:moveTo>
                  <a:cubicBezTo>
                    <a:pt x="926" y="118"/>
                    <a:pt x="951" y="143"/>
                    <a:pt x="951" y="177"/>
                  </a:cubicBezTo>
                  <a:lnTo>
                    <a:pt x="951" y="867"/>
                  </a:lnTo>
                  <a:cubicBezTo>
                    <a:pt x="951" y="902"/>
                    <a:pt x="926" y="926"/>
                    <a:pt x="892" y="926"/>
                  </a:cubicBezTo>
                  <a:cubicBezTo>
                    <a:pt x="858" y="926"/>
                    <a:pt x="833" y="902"/>
                    <a:pt x="833" y="867"/>
                  </a:cubicBezTo>
                  <a:lnTo>
                    <a:pt x="833" y="177"/>
                  </a:lnTo>
                  <a:cubicBezTo>
                    <a:pt x="833" y="143"/>
                    <a:pt x="858" y="118"/>
                    <a:pt x="892" y="118"/>
                  </a:cubicBezTo>
                  <a:close/>
                  <a:moveTo>
                    <a:pt x="1323" y="118"/>
                  </a:moveTo>
                  <a:cubicBezTo>
                    <a:pt x="1357" y="118"/>
                    <a:pt x="1382" y="143"/>
                    <a:pt x="1382" y="177"/>
                  </a:cubicBezTo>
                  <a:lnTo>
                    <a:pt x="1382" y="867"/>
                  </a:lnTo>
                  <a:cubicBezTo>
                    <a:pt x="1382" y="902"/>
                    <a:pt x="1357" y="926"/>
                    <a:pt x="1323" y="926"/>
                  </a:cubicBezTo>
                  <a:cubicBezTo>
                    <a:pt x="1289" y="926"/>
                    <a:pt x="1264" y="902"/>
                    <a:pt x="1264" y="867"/>
                  </a:cubicBezTo>
                  <a:lnTo>
                    <a:pt x="1264" y="177"/>
                  </a:lnTo>
                  <a:cubicBezTo>
                    <a:pt x="1264" y="143"/>
                    <a:pt x="1289" y="118"/>
                    <a:pt x="1323" y="118"/>
                  </a:cubicBezTo>
                  <a:close/>
                  <a:moveTo>
                    <a:pt x="1754" y="118"/>
                  </a:moveTo>
                  <a:cubicBezTo>
                    <a:pt x="1788" y="118"/>
                    <a:pt x="1813" y="143"/>
                    <a:pt x="1813" y="177"/>
                  </a:cubicBezTo>
                  <a:lnTo>
                    <a:pt x="1813" y="867"/>
                  </a:lnTo>
                  <a:cubicBezTo>
                    <a:pt x="1813" y="902"/>
                    <a:pt x="1788" y="926"/>
                    <a:pt x="1754" y="926"/>
                  </a:cubicBezTo>
                  <a:cubicBezTo>
                    <a:pt x="1720" y="926"/>
                    <a:pt x="1695" y="902"/>
                    <a:pt x="1695" y="867"/>
                  </a:cubicBezTo>
                  <a:lnTo>
                    <a:pt x="1695" y="177"/>
                  </a:lnTo>
                  <a:cubicBezTo>
                    <a:pt x="1695" y="143"/>
                    <a:pt x="1720" y="118"/>
                    <a:pt x="1754" y="118"/>
                  </a:cubicBezTo>
                  <a:close/>
                  <a:moveTo>
                    <a:pt x="1" y="1"/>
                  </a:moveTo>
                  <a:cubicBezTo>
                    <a:pt x="1" y="1"/>
                    <a:pt x="108" y="1010"/>
                    <a:pt x="456" y="1034"/>
                  </a:cubicBezTo>
                  <a:cubicBezTo>
                    <a:pt x="613" y="1044"/>
                    <a:pt x="872" y="1044"/>
                    <a:pt x="1108" y="1044"/>
                  </a:cubicBezTo>
                  <a:cubicBezTo>
                    <a:pt x="1343" y="1044"/>
                    <a:pt x="1602" y="1044"/>
                    <a:pt x="1759" y="1034"/>
                  </a:cubicBezTo>
                  <a:cubicBezTo>
                    <a:pt x="2107" y="1010"/>
                    <a:pt x="2214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Google Shape;680;p24">
              <a:extLst>
                <a:ext uri="{FF2B5EF4-FFF2-40B4-BE49-F238E27FC236}">
                  <a16:creationId xmlns:a16="http://schemas.microsoft.com/office/drawing/2014/main" id="{99FC5C76-2D5B-AB37-16E9-18D50223FCBD}"/>
                </a:ext>
              </a:extLst>
            </p:cNvPr>
            <p:cNvSpPr/>
            <p:nvPr/>
          </p:nvSpPr>
          <p:spPr>
            <a:xfrm>
              <a:off x="4279796" y="2683568"/>
              <a:ext cx="259668" cy="14690"/>
            </a:xfrm>
            <a:custGeom>
              <a:avLst/>
              <a:gdLst/>
              <a:ahLst/>
              <a:cxnLst/>
              <a:rect l="l" t="t" r="r" b="b"/>
              <a:pathLst>
                <a:path w="2351" h="133" extrusionOk="0">
                  <a:moveTo>
                    <a:pt x="69" y="0"/>
                  </a:moveTo>
                  <a:cubicBezTo>
                    <a:pt x="30" y="0"/>
                    <a:pt x="0" y="30"/>
                    <a:pt x="0" y="64"/>
                  </a:cubicBezTo>
                  <a:cubicBezTo>
                    <a:pt x="0" y="103"/>
                    <a:pt x="30" y="133"/>
                    <a:pt x="69" y="133"/>
                  </a:cubicBezTo>
                  <a:lnTo>
                    <a:pt x="2282" y="133"/>
                  </a:lnTo>
                  <a:cubicBezTo>
                    <a:pt x="2317" y="133"/>
                    <a:pt x="2351" y="103"/>
                    <a:pt x="2351" y="64"/>
                  </a:cubicBezTo>
                  <a:cubicBezTo>
                    <a:pt x="2351" y="30"/>
                    <a:pt x="2317" y="0"/>
                    <a:pt x="2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Google Shape;681;p24">
              <a:extLst>
                <a:ext uri="{FF2B5EF4-FFF2-40B4-BE49-F238E27FC236}">
                  <a16:creationId xmlns:a16="http://schemas.microsoft.com/office/drawing/2014/main" id="{B29DCC3B-07B6-1417-F3D6-58C40A73FB7A}"/>
                </a:ext>
              </a:extLst>
            </p:cNvPr>
            <p:cNvSpPr/>
            <p:nvPr/>
          </p:nvSpPr>
          <p:spPr>
            <a:xfrm>
              <a:off x="4362521" y="2626798"/>
              <a:ext cx="94214" cy="62294"/>
            </a:xfrm>
            <a:custGeom>
              <a:avLst/>
              <a:gdLst/>
              <a:ahLst/>
              <a:cxnLst/>
              <a:rect l="l" t="t" r="r" b="b"/>
              <a:pathLst>
                <a:path w="853" h="564" extrusionOk="0">
                  <a:moveTo>
                    <a:pt x="427" y="0"/>
                  </a:moveTo>
                  <a:cubicBezTo>
                    <a:pt x="191" y="0"/>
                    <a:pt x="0" y="235"/>
                    <a:pt x="0" y="519"/>
                  </a:cubicBezTo>
                  <a:lnTo>
                    <a:pt x="0" y="563"/>
                  </a:lnTo>
                  <a:lnTo>
                    <a:pt x="113" y="563"/>
                  </a:lnTo>
                  <a:lnTo>
                    <a:pt x="113" y="519"/>
                  </a:lnTo>
                  <a:cubicBezTo>
                    <a:pt x="113" y="299"/>
                    <a:pt x="255" y="122"/>
                    <a:pt x="427" y="122"/>
                  </a:cubicBezTo>
                  <a:cubicBezTo>
                    <a:pt x="598" y="122"/>
                    <a:pt x="740" y="299"/>
                    <a:pt x="740" y="519"/>
                  </a:cubicBezTo>
                  <a:lnTo>
                    <a:pt x="740" y="563"/>
                  </a:lnTo>
                  <a:lnTo>
                    <a:pt x="853" y="563"/>
                  </a:lnTo>
                  <a:lnTo>
                    <a:pt x="853" y="519"/>
                  </a:lnTo>
                  <a:cubicBezTo>
                    <a:pt x="853" y="235"/>
                    <a:pt x="662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Google Shape;678;p24">
            <a:extLst>
              <a:ext uri="{FF2B5EF4-FFF2-40B4-BE49-F238E27FC236}">
                <a16:creationId xmlns:a16="http://schemas.microsoft.com/office/drawing/2014/main" id="{646B2772-20CC-DB32-51F0-D1570501408B}"/>
              </a:ext>
            </a:extLst>
          </p:cNvPr>
          <p:cNvGrpSpPr/>
          <p:nvPr/>
        </p:nvGrpSpPr>
        <p:grpSpPr>
          <a:xfrm>
            <a:off x="5351006" y="2741210"/>
            <a:ext cx="186340" cy="129668"/>
            <a:chOff x="4279796" y="2626798"/>
            <a:chExt cx="259668" cy="180695"/>
          </a:xfrm>
        </p:grpSpPr>
        <p:sp>
          <p:nvSpPr>
            <p:cNvPr id="97" name="Google Shape;679;p24">
              <a:extLst>
                <a:ext uri="{FF2B5EF4-FFF2-40B4-BE49-F238E27FC236}">
                  <a16:creationId xmlns:a16="http://schemas.microsoft.com/office/drawing/2014/main" id="{C830CFC4-FECF-0943-854A-AC352AEDAA2E}"/>
                </a:ext>
              </a:extLst>
            </p:cNvPr>
            <p:cNvSpPr/>
            <p:nvPr/>
          </p:nvSpPr>
          <p:spPr>
            <a:xfrm>
              <a:off x="4287307" y="2692183"/>
              <a:ext cx="244647" cy="115310"/>
            </a:xfrm>
            <a:custGeom>
              <a:avLst/>
              <a:gdLst/>
              <a:ahLst/>
              <a:cxnLst/>
              <a:rect l="l" t="t" r="r" b="b"/>
              <a:pathLst>
                <a:path w="2215" h="1044" extrusionOk="0">
                  <a:moveTo>
                    <a:pt x="461" y="118"/>
                  </a:moveTo>
                  <a:cubicBezTo>
                    <a:pt x="495" y="118"/>
                    <a:pt x="520" y="143"/>
                    <a:pt x="520" y="177"/>
                  </a:cubicBezTo>
                  <a:lnTo>
                    <a:pt x="520" y="867"/>
                  </a:lnTo>
                  <a:cubicBezTo>
                    <a:pt x="520" y="902"/>
                    <a:pt x="495" y="926"/>
                    <a:pt x="461" y="926"/>
                  </a:cubicBezTo>
                  <a:cubicBezTo>
                    <a:pt x="427" y="926"/>
                    <a:pt x="402" y="902"/>
                    <a:pt x="402" y="867"/>
                  </a:cubicBezTo>
                  <a:lnTo>
                    <a:pt x="402" y="177"/>
                  </a:lnTo>
                  <a:cubicBezTo>
                    <a:pt x="402" y="143"/>
                    <a:pt x="427" y="118"/>
                    <a:pt x="461" y="118"/>
                  </a:cubicBezTo>
                  <a:close/>
                  <a:moveTo>
                    <a:pt x="892" y="118"/>
                  </a:moveTo>
                  <a:cubicBezTo>
                    <a:pt x="926" y="118"/>
                    <a:pt x="951" y="143"/>
                    <a:pt x="951" y="177"/>
                  </a:cubicBezTo>
                  <a:lnTo>
                    <a:pt x="951" y="867"/>
                  </a:lnTo>
                  <a:cubicBezTo>
                    <a:pt x="951" y="902"/>
                    <a:pt x="926" y="926"/>
                    <a:pt x="892" y="926"/>
                  </a:cubicBezTo>
                  <a:cubicBezTo>
                    <a:pt x="858" y="926"/>
                    <a:pt x="833" y="902"/>
                    <a:pt x="833" y="867"/>
                  </a:cubicBezTo>
                  <a:lnTo>
                    <a:pt x="833" y="177"/>
                  </a:lnTo>
                  <a:cubicBezTo>
                    <a:pt x="833" y="143"/>
                    <a:pt x="858" y="118"/>
                    <a:pt x="892" y="118"/>
                  </a:cubicBezTo>
                  <a:close/>
                  <a:moveTo>
                    <a:pt x="1323" y="118"/>
                  </a:moveTo>
                  <a:cubicBezTo>
                    <a:pt x="1357" y="118"/>
                    <a:pt x="1382" y="143"/>
                    <a:pt x="1382" y="177"/>
                  </a:cubicBezTo>
                  <a:lnTo>
                    <a:pt x="1382" y="867"/>
                  </a:lnTo>
                  <a:cubicBezTo>
                    <a:pt x="1382" y="902"/>
                    <a:pt x="1357" y="926"/>
                    <a:pt x="1323" y="926"/>
                  </a:cubicBezTo>
                  <a:cubicBezTo>
                    <a:pt x="1289" y="926"/>
                    <a:pt x="1264" y="902"/>
                    <a:pt x="1264" y="867"/>
                  </a:cubicBezTo>
                  <a:lnTo>
                    <a:pt x="1264" y="177"/>
                  </a:lnTo>
                  <a:cubicBezTo>
                    <a:pt x="1264" y="143"/>
                    <a:pt x="1289" y="118"/>
                    <a:pt x="1323" y="118"/>
                  </a:cubicBezTo>
                  <a:close/>
                  <a:moveTo>
                    <a:pt x="1754" y="118"/>
                  </a:moveTo>
                  <a:cubicBezTo>
                    <a:pt x="1788" y="118"/>
                    <a:pt x="1813" y="143"/>
                    <a:pt x="1813" y="177"/>
                  </a:cubicBezTo>
                  <a:lnTo>
                    <a:pt x="1813" y="867"/>
                  </a:lnTo>
                  <a:cubicBezTo>
                    <a:pt x="1813" y="902"/>
                    <a:pt x="1788" y="926"/>
                    <a:pt x="1754" y="926"/>
                  </a:cubicBezTo>
                  <a:cubicBezTo>
                    <a:pt x="1720" y="926"/>
                    <a:pt x="1695" y="902"/>
                    <a:pt x="1695" y="867"/>
                  </a:cubicBezTo>
                  <a:lnTo>
                    <a:pt x="1695" y="177"/>
                  </a:lnTo>
                  <a:cubicBezTo>
                    <a:pt x="1695" y="143"/>
                    <a:pt x="1720" y="118"/>
                    <a:pt x="1754" y="118"/>
                  </a:cubicBezTo>
                  <a:close/>
                  <a:moveTo>
                    <a:pt x="1" y="1"/>
                  </a:moveTo>
                  <a:cubicBezTo>
                    <a:pt x="1" y="1"/>
                    <a:pt x="108" y="1010"/>
                    <a:pt x="456" y="1034"/>
                  </a:cubicBezTo>
                  <a:cubicBezTo>
                    <a:pt x="613" y="1044"/>
                    <a:pt x="872" y="1044"/>
                    <a:pt x="1108" y="1044"/>
                  </a:cubicBezTo>
                  <a:cubicBezTo>
                    <a:pt x="1343" y="1044"/>
                    <a:pt x="1602" y="1044"/>
                    <a:pt x="1759" y="1034"/>
                  </a:cubicBezTo>
                  <a:cubicBezTo>
                    <a:pt x="2107" y="1010"/>
                    <a:pt x="2214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Google Shape;680;p24">
              <a:extLst>
                <a:ext uri="{FF2B5EF4-FFF2-40B4-BE49-F238E27FC236}">
                  <a16:creationId xmlns:a16="http://schemas.microsoft.com/office/drawing/2014/main" id="{0AFC0EEF-8BEB-C008-8A24-A5C72C780847}"/>
                </a:ext>
              </a:extLst>
            </p:cNvPr>
            <p:cNvSpPr/>
            <p:nvPr/>
          </p:nvSpPr>
          <p:spPr>
            <a:xfrm>
              <a:off x="4279796" y="2683568"/>
              <a:ext cx="259668" cy="14690"/>
            </a:xfrm>
            <a:custGeom>
              <a:avLst/>
              <a:gdLst/>
              <a:ahLst/>
              <a:cxnLst/>
              <a:rect l="l" t="t" r="r" b="b"/>
              <a:pathLst>
                <a:path w="2351" h="133" extrusionOk="0">
                  <a:moveTo>
                    <a:pt x="69" y="0"/>
                  </a:moveTo>
                  <a:cubicBezTo>
                    <a:pt x="30" y="0"/>
                    <a:pt x="0" y="30"/>
                    <a:pt x="0" y="64"/>
                  </a:cubicBezTo>
                  <a:cubicBezTo>
                    <a:pt x="0" y="103"/>
                    <a:pt x="30" y="133"/>
                    <a:pt x="69" y="133"/>
                  </a:cubicBezTo>
                  <a:lnTo>
                    <a:pt x="2282" y="133"/>
                  </a:lnTo>
                  <a:cubicBezTo>
                    <a:pt x="2317" y="133"/>
                    <a:pt x="2351" y="103"/>
                    <a:pt x="2351" y="64"/>
                  </a:cubicBezTo>
                  <a:cubicBezTo>
                    <a:pt x="2351" y="30"/>
                    <a:pt x="2317" y="0"/>
                    <a:pt x="2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Google Shape;681;p24">
              <a:extLst>
                <a:ext uri="{FF2B5EF4-FFF2-40B4-BE49-F238E27FC236}">
                  <a16:creationId xmlns:a16="http://schemas.microsoft.com/office/drawing/2014/main" id="{AE42CF6C-B6C0-DC40-61E6-70E7C0D16E0D}"/>
                </a:ext>
              </a:extLst>
            </p:cNvPr>
            <p:cNvSpPr/>
            <p:nvPr/>
          </p:nvSpPr>
          <p:spPr>
            <a:xfrm>
              <a:off x="4362521" y="2626798"/>
              <a:ext cx="94214" cy="62294"/>
            </a:xfrm>
            <a:custGeom>
              <a:avLst/>
              <a:gdLst/>
              <a:ahLst/>
              <a:cxnLst/>
              <a:rect l="l" t="t" r="r" b="b"/>
              <a:pathLst>
                <a:path w="853" h="564" extrusionOk="0">
                  <a:moveTo>
                    <a:pt x="427" y="0"/>
                  </a:moveTo>
                  <a:cubicBezTo>
                    <a:pt x="191" y="0"/>
                    <a:pt x="0" y="235"/>
                    <a:pt x="0" y="519"/>
                  </a:cubicBezTo>
                  <a:lnTo>
                    <a:pt x="0" y="563"/>
                  </a:lnTo>
                  <a:lnTo>
                    <a:pt x="113" y="563"/>
                  </a:lnTo>
                  <a:lnTo>
                    <a:pt x="113" y="519"/>
                  </a:lnTo>
                  <a:cubicBezTo>
                    <a:pt x="113" y="299"/>
                    <a:pt x="255" y="122"/>
                    <a:pt x="427" y="122"/>
                  </a:cubicBezTo>
                  <a:cubicBezTo>
                    <a:pt x="598" y="122"/>
                    <a:pt x="740" y="299"/>
                    <a:pt x="740" y="519"/>
                  </a:cubicBezTo>
                  <a:lnTo>
                    <a:pt x="740" y="563"/>
                  </a:lnTo>
                  <a:lnTo>
                    <a:pt x="853" y="563"/>
                  </a:lnTo>
                  <a:lnTo>
                    <a:pt x="853" y="519"/>
                  </a:lnTo>
                  <a:cubicBezTo>
                    <a:pt x="853" y="235"/>
                    <a:pt x="662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0" name="Google Shape;678;p24">
            <a:extLst>
              <a:ext uri="{FF2B5EF4-FFF2-40B4-BE49-F238E27FC236}">
                <a16:creationId xmlns:a16="http://schemas.microsoft.com/office/drawing/2014/main" id="{B173897E-E1FF-3137-BE8C-84D58D95CC8F}"/>
              </a:ext>
            </a:extLst>
          </p:cNvPr>
          <p:cNvGrpSpPr/>
          <p:nvPr/>
        </p:nvGrpSpPr>
        <p:grpSpPr>
          <a:xfrm>
            <a:off x="4335116" y="3373125"/>
            <a:ext cx="186340" cy="129668"/>
            <a:chOff x="4279796" y="2626798"/>
            <a:chExt cx="259668" cy="180695"/>
          </a:xfrm>
        </p:grpSpPr>
        <p:sp>
          <p:nvSpPr>
            <p:cNvPr id="101" name="Google Shape;679;p24">
              <a:extLst>
                <a:ext uri="{FF2B5EF4-FFF2-40B4-BE49-F238E27FC236}">
                  <a16:creationId xmlns:a16="http://schemas.microsoft.com/office/drawing/2014/main" id="{23FBC2D3-85F2-92F5-3B17-7EE00DC72E73}"/>
                </a:ext>
              </a:extLst>
            </p:cNvPr>
            <p:cNvSpPr/>
            <p:nvPr/>
          </p:nvSpPr>
          <p:spPr>
            <a:xfrm>
              <a:off x="4287307" y="2692183"/>
              <a:ext cx="244647" cy="115310"/>
            </a:xfrm>
            <a:custGeom>
              <a:avLst/>
              <a:gdLst/>
              <a:ahLst/>
              <a:cxnLst/>
              <a:rect l="l" t="t" r="r" b="b"/>
              <a:pathLst>
                <a:path w="2215" h="1044" extrusionOk="0">
                  <a:moveTo>
                    <a:pt x="461" y="118"/>
                  </a:moveTo>
                  <a:cubicBezTo>
                    <a:pt x="495" y="118"/>
                    <a:pt x="520" y="143"/>
                    <a:pt x="520" y="177"/>
                  </a:cubicBezTo>
                  <a:lnTo>
                    <a:pt x="520" y="867"/>
                  </a:lnTo>
                  <a:cubicBezTo>
                    <a:pt x="520" y="902"/>
                    <a:pt x="495" y="926"/>
                    <a:pt x="461" y="926"/>
                  </a:cubicBezTo>
                  <a:cubicBezTo>
                    <a:pt x="427" y="926"/>
                    <a:pt x="402" y="902"/>
                    <a:pt x="402" y="867"/>
                  </a:cubicBezTo>
                  <a:lnTo>
                    <a:pt x="402" y="177"/>
                  </a:lnTo>
                  <a:cubicBezTo>
                    <a:pt x="402" y="143"/>
                    <a:pt x="427" y="118"/>
                    <a:pt x="461" y="118"/>
                  </a:cubicBezTo>
                  <a:close/>
                  <a:moveTo>
                    <a:pt x="892" y="118"/>
                  </a:moveTo>
                  <a:cubicBezTo>
                    <a:pt x="926" y="118"/>
                    <a:pt x="951" y="143"/>
                    <a:pt x="951" y="177"/>
                  </a:cubicBezTo>
                  <a:lnTo>
                    <a:pt x="951" y="867"/>
                  </a:lnTo>
                  <a:cubicBezTo>
                    <a:pt x="951" y="902"/>
                    <a:pt x="926" y="926"/>
                    <a:pt x="892" y="926"/>
                  </a:cubicBezTo>
                  <a:cubicBezTo>
                    <a:pt x="858" y="926"/>
                    <a:pt x="833" y="902"/>
                    <a:pt x="833" y="867"/>
                  </a:cubicBezTo>
                  <a:lnTo>
                    <a:pt x="833" y="177"/>
                  </a:lnTo>
                  <a:cubicBezTo>
                    <a:pt x="833" y="143"/>
                    <a:pt x="858" y="118"/>
                    <a:pt x="892" y="118"/>
                  </a:cubicBezTo>
                  <a:close/>
                  <a:moveTo>
                    <a:pt x="1323" y="118"/>
                  </a:moveTo>
                  <a:cubicBezTo>
                    <a:pt x="1357" y="118"/>
                    <a:pt x="1382" y="143"/>
                    <a:pt x="1382" y="177"/>
                  </a:cubicBezTo>
                  <a:lnTo>
                    <a:pt x="1382" y="867"/>
                  </a:lnTo>
                  <a:cubicBezTo>
                    <a:pt x="1382" y="902"/>
                    <a:pt x="1357" y="926"/>
                    <a:pt x="1323" y="926"/>
                  </a:cubicBezTo>
                  <a:cubicBezTo>
                    <a:pt x="1289" y="926"/>
                    <a:pt x="1264" y="902"/>
                    <a:pt x="1264" y="867"/>
                  </a:cubicBezTo>
                  <a:lnTo>
                    <a:pt x="1264" y="177"/>
                  </a:lnTo>
                  <a:cubicBezTo>
                    <a:pt x="1264" y="143"/>
                    <a:pt x="1289" y="118"/>
                    <a:pt x="1323" y="118"/>
                  </a:cubicBezTo>
                  <a:close/>
                  <a:moveTo>
                    <a:pt x="1754" y="118"/>
                  </a:moveTo>
                  <a:cubicBezTo>
                    <a:pt x="1788" y="118"/>
                    <a:pt x="1813" y="143"/>
                    <a:pt x="1813" y="177"/>
                  </a:cubicBezTo>
                  <a:lnTo>
                    <a:pt x="1813" y="867"/>
                  </a:lnTo>
                  <a:cubicBezTo>
                    <a:pt x="1813" y="902"/>
                    <a:pt x="1788" y="926"/>
                    <a:pt x="1754" y="926"/>
                  </a:cubicBezTo>
                  <a:cubicBezTo>
                    <a:pt x="1720" y="926"/>
                    <a:pt x="1695" y="902"/>
                    <a:pt x="1695" y="867"/>
                  </a:cubicBezTo>
                  <a:lnTo>
                    <a:pt x="1695" y="177"/>
                  </a:lnTo>
                  <a:cubicBezTo>
                    <a:pt x="1695" y="143"/>
                    <a:pt x="1720" y="118"/>
                    <a:pt x="1754" y="118"/>
                  </a:cubicBezTo>
                  <a:close/>
                  <a:moveTo>
                    <a:pt x="1" y="1"/>
                  </a:moveTo>
                  <a:cubicBezTo>
                    <a:pt x="1" y="1"/>
                    <a:pt x="108" y="1010"/>
                    <a:pt x="456" y="1034"/>
                  </a:cubicBezTo>
                  <a:cubicBezTo>
                    <a:pt x="613" y="1044"/>
                    <a:pt x="872" y="1044"/>
                    <a:pt x="1108" y="1044"/>
                  </a:cubicBezTo>
                  <a:cubicBezTo>
                    <a:pt x="1343" y="1044"/>
                    <a:pt x="1602" y="1044"/>
                    <a:pt x="1759" y="1034"/>
                  </a:cubicBezTo>
                  <a:cubicBezTo>
                    <a:pt x="2107" y="1010"/>
                    <a:pt x="2214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Google Shape;680;p24">
              <a:extLst>
                <a:ext uri="{FF2B5EF4-FFF2-40B4-BE49-F238E27FC236}">
                  <a16:creationId xmlns:a16="http://schemas.microsoft.com/office/drawing/2014/main" id="{7EA971DB-651D-0035-4AB5-853C72123205}"/>
                </a:ext>
              </a:extLst>
            </p:cNvPr>
            <p:cNvSpPr/>
            <p:nvPr/>
          </p:nvSpPr>
          <p:spPr>
            <a:xfrm>
              <a:off x="4279796" y="2683568"/>
              <a:ext cx="259668" cy="14690"/>
            </a:xfrm>
            <a:custGeom>
              <a:avLst/>
              <a:gdLst/>
              <a:ahLst/>
              <a:cxnLst/>
              <a:rect l="l" t="t" r="r" b="b"/>
              <a:pathLst>
                <a:path w="2351" h="133" extrusionOk="0">
                  <a:moveTo>
                    <a:pt x="69" y="0"/>
                  </a:moveTo>
                  <a:cubicBezTo>
                    <a:pt x="30" y="0"/>
                    <a:pt x="0" y="30"/>
                    <a:pt x="0" y="64"/>
                  </a:cubicBezTo>
                  <a:cubicBezTo>
                    <a:pt x="0" y="103"/>
                    <a:pt x="30" y="133"/>
                    <a:pt x="69" y="133"/>
                  </a:cubicBezTo>
                  <a:lnTo>
                    <a:pt x="2282" y="133"/>
                  </a:lnTo>
                  <a:cubicBezTo>
                    <a:pt x="2317" y="133"/>
                    <a:pt x="2351" y="103"/>
                    <a:pt x="2351" y="64"/>
                  </a:cubicBezTo>
                  <a:cubicBezTo>
                    <a:pt x="2351" y="30"/>
                    <a:pt x="2317" y="0"/>
                    <a:pt x="2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Google Shape;681;p24">
              <a:extLst>
                <a:ext uri="{FF2B5EF4-FFF2-40B4-BE49-F238E27FC236}">
                  <a16:creationId xmlns:a16="http://schemas.microsoft.com/office/drawing/2014/main" id="{2AE091E3-303D-F92A-5058-938E02AA782E}"/>
                </a:ext>
              </a:extLst>
            </p:cNvPr>
            <p:cNvSpPr/>
            <p:nvPr/>
          </p:nvSpPr>
          <p:spPr>
            <a:xfrm>
              <a:off x="4362521" y="2626798"/>
              <a:ext cx="94214" cy="62294"/>
            </a:xfrm>
            <a:custGeom>
              <a:avLst/>
              <a:gdLst/>
              <a:ahLst/>
              <a:cxnLst/>
              <a:rect l="l" t="t" r="r" b="b"/>
              <a:pathLst>
                <a:path w="853" h="564" extrusionOk="0">
                  <a:moveTo>
                    <a:pt x="427" y="0"/>
                  </a:moveTo>
                  <a:cubicBezTo>
                    <a:pt x="191" y="0"/>
                    <a:pt x="0" y="235"/>
                    <a:pt x="0" y="519"/>
                  </a:cubicBezTo>
                  <a:lnTo>
                    <a:pt x="0" y="563"/>
                  </a:lnTo>
                  <a:lnTo>
                    <a:pt x="113" y="563"/>
                  </a:lnTo>
                  <a:lnTo>
                    <a:pt x="113" y="519"/>
                  </a:lnTo>
                  <a:cubicBezTo>
                    <a:pt x="113" y="299"/>
                    <a:pt x="255" y="122"/>
                    <a:pt x="427" y="122"/>
                  </a:cubicBezTo>
                  <a:cubicBezTo>
                    <a:pt x="598" y="122"/>
                    <a:pt x="740" y="299"/>
                    <a:pt x="740" y="519"/>
                  </a:cubicBezTo>
                  <a:lnTo>
                    <a:pt x="740" y="563"/>
                  </a:lnTo>
                  <a:lnTo>
                    <a:pt x="853" y="563"/>
                  </a:lnTo>
                  <a:lnTo>
                    <a:pt x="853" y="519"/>
                  </a:lnTo>
                  <a:cubicBezTo>
                    <a:pt x="853" y="235"/>
                    <a:pt x="662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" name="Google Shape;678;p24">
            <a:extLst>
              <a:ext uri="{FF2B5EF4-FFF2-40B4-BE49-F238E27FC236}">
                <a16:creationId xmlns:a16="http://schemas.microsoft.com/office/drawing/2014/main" id="{A1A15E8B-97A9-7987-4F46-A1265213A6B5}"/>
              </a:ext>
            </a:extLst>
          </p:cNvPr>
          <p:cNvGrpSpPr/>
          <p:nvPr/>
        </p:nvGrpSpPr>
        <p:grpSpPr>
          <a:xfrm>
            <a:off x="3744254" y="3446861"/>
            <a:ext cx="186340" cy="129668"/>
            <a:chOff x="4279796" y="2626798"/>
            <a:chExt cx="259668" cy="180695"/>
          </a:xfrm>
        </p:grpSpPr>
        <p:sp>
          <p:nvSpPr>
            <p:cNvPr id="109" name="Google Shape;679;p24">
              <a:extLst>
                <a:ext uri="{FF2B5EF4-FFF2-40B4-BE49-F238E27FC236}">
                  <a16:creationId xmlns:a16="http://schemas.microsoft.com/office/drawing/2014/main" id="{9183CD7E-02C6-B442-7692-BD68995FFE7D}"/>
                </a:ext>
              </a:extLst>
            </p:cNvPr>
            <p:cNvSpPr/>
            <p:nvPr/>
          </p:nvSpPr>
          <p:spPr>
            <a:xfrm>
              <a:off x="4287307" y="2692183"/>
              <a:ext cx="244647" cy="115310"/>
            </a:xfrm>
            <a:custGeom>
              <a:avLst/>
              <a:gdLst/>
              <a:ahLst/>
              <a:cxnLst/>
              <a:rect l="l" t="t" r="r" b="b"/>
              <a:pathLst>
                <a:path w="2215" h="1044" extrusionOk="0">
                  <a:moveTo>
                    <a:pt x="461" y="118"/>
                  </a:moveTo>
                  <a:cubicBezTo>
                    <a:pt x="495" y="118"/>
                    <a:pt x="520" y="143"/>
                    <a:pt x="520" y="177"/>
                  </a:cubicBezTo>
                  <a:lnTo>
                    <a:pt x="520" y="867"/>
                  </a:lnTo>
                  <a:cubicBezTo>
                    <a:pt x="520" y="902"/>
                    <a:pt x="495" y="926"/>
                    <a:pt x="461" y="926"/>
                  </a:cubicBezTo>
                  <a:cubicBezTo>
                    <a:pt x="427" y="926"/>
                    <a:pt x="402" y="902"/>
                    <a:pt x="402" y="867"/>
                  </a:cubicBezTo>
                  <a:lnTo>
                    <a:pt x="402" y="177"/>
                  </a:lnTo>
                  <a:cubicBezTo>
                    <a:pt x="402" y="143"/>
                    <a:pt x="427" y="118"/>
                    <a:pt x="461" y="118"/>
                  </a:cubicBezTo>
                  <a:close/>
                  <a:moveTo>
                    <a:pt x="892" y="118"/>
                  </a:moveTo>
                  <a:cubicBezTo>
                    <a:pt x="926" y="118"/>
                    <a:pt x="951" y="143"/>
                    <a:pt x="951" y="177"/>
                  </a:cubicBezTo>
                  <a:lnTo>
                    <a:pt x="951" y="867"/>
                  </a:lnTo>
                  <a:cubicBezTo>
                    <a:pt x="951" y="902"/>
                    <a:pt x="926" y="926"/>
                    <a:pt x="892" y="926"/>
                  </a:cubicBezTo>
                  <a:cubicBezTo>
                    <a:pt x="858" y="926"/>
                    <a:pt x="833" y="902"/>
                    <a:pt x="833" y="867"/>
                  </a:cubicBezTo>
                  <a:lnTo>
                    <a:pt x="833" y="177"/>
                  </a:lnTo>
                  <a:cubicBezTo>
                    <a:pt x="833" y="143"/>
                    <a:pt x="858" y="118"/>
                    <a:pt x="892" y="118"/>
                  </a:cubicBezTo>
                  <a:close/>
                  <a:moveTo>
                    <a:pt x="1323" y="118"/>
                  </a:moveTo>
                  <a:cubicBezTo>
                    <a:pt x="1357" y="118"/>
                    <a:pt x="1382" y="143"/>
                    <a:pt x="1382" y="177"/>
                  </a:cubicBezTo>
                  <a:lnTo>
                    <a:pt x="1382" y="867"/>
                  </a:lnTo>
                  <a:cubicBezTo>
                    <a:pt x="1382" y="902"/>
                    <a:pt x="1357" y="926"/>
                    <a:pt x="1323" y="926"/>
                  </a:cubicBezTo>
                  <a:cubicBezTo>
                    <a:pt x="1289" y="926"/>
                    <a:pt x="1264" y="902"/>
                    <a:pt x="1264" y="867"/>
                  </a:cubicBezTo>
                  <a:lnTo>
                    <a:pt x="1264" y="177"/>
                  </a:lnTo>
                  <a:cubicBezTo>
                    <a:pt x="1264" y="143"/>
                    <a:pt x="1289" y="118"/>
                    <a:pt x="1323" y="118"/>
                  </a:cubicBezTo>
                  <a:close/>
                  <a:moveTo>
                    <a:pt x="1754" y="118"/>
                  </a:moveTo>
                  <a:cubicBezTo>
                    <a:pt x="1788" y="118"/>
                    <a:pt x="1813" y="143"/>
                    <a:pt x="1813" y="177"/>
                  </a:cubicBezTo>
                  <a:lnTo>
                    <a:pt x="1813" y="867"/>
                  </a:lnTo>
                  <a:cubicBezTo>
                    <a:pt x="1813" y="902"/>
                    <a:pt x="1788" y="926"/>
                    <a:pt x="1754" y="926"/>
                  </a:cubicBezTo>
                  <a:cubicBezTo>
                    <a:pt x="1720" y="926"/>
                    <a:pt x="1695" y="902"/>
                    <a:pt x="1695" y="867"/>
                  </a:cubicBezTo>
                  <a:lnTo>
                    <a:pt x="1695" y="177"/>
                  </a:lnTo>
                  <a:cubicBezTo>
                    <a:pt x="1695" y="143"/>
                    <a:pt x="1720" y="118"/>
                    <a:pt x="1754" y="118"/>
                  </a:cubicBezTo>
                  <a:close/>
                  <a:moveTo>
                    <a:pt x="1" y="1"/>
                  </a:moveTo>
                  <a:cubicBezTo>
                    <a:pt x="1" y="1"/>
                    <a:pt x="108" y="1010"/>
                    <a:pt x="456" y="1034"/>
                  </a:cubicBezTo>
                  <a:cubicBezTo>
                    <a:pt x="613" y="1044"/>
                    <a:pt x="872" y="1044"/>
                    <a:pt x="1108" y="1044"/>
                  </a:cubicBezTo>
                  <a:cubicBezTo>
                    <a:pt x="1343" y="1044"/>
                    <a:pt x="1602" y="1044"/>
                    <a:pt x="1759" y="1034"/>
                  </a:cubicBezTo>
                  <a:cubicBezTo>
                    <a:pt x="2107" y="1010"/>
                    <a:pt x="2214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Google Shape;680;p24">
              <a:extLst>
                <a:ext uri="{FF2B5EF4-FFF2-40B4-BE49-F238E27FC236}">
                  <a16:creationId xmlns:a16="http://schemas.microsoft.com/office/drawing/2014/main" id="{6750AB33-D003-FDD0-644B-C1BDAC395069}"/>
                </a:ext>
              </a:extLst>
            </p:cNvPr>
            <p:cNvSpPr/>
            <p:nvPr/>
          </p:nvSpPr>
          <p:spPr>
            <a:xfrm>
              <a:off x="4279796" y="2683568"/>
              <a:ext cx="259668" cy="14690"/>
            </a:xfrm>
            <a:custGeom>
              <a:avLst/>
              <a:gdLst/>
              <a:ahLst/>
              <a:cxnLst/>
              <a:rect l="l" t="t" r="r" b="b"/>
              <a:pathLst>
                <a:path w="2351" h="133" extrusionOk="0">
                  <a:moveTo>
                    <a:pt x="69" y="0"/>
                  </a:moveTo>
                  <a:cubicBezTo>
                    <a:pt x="30" y="0"/>
                    <a:pt x="0" y="30"/>
                    <a:pt x="0" y="64"/>
                  </a:cubicBezTo>
                  <a:cubicBezTo>
                    <a:pt x="0" y="103"/>
                    <a:pt x="30" y="133"/>
                    <a:pt x="69" y="133"/>
                  </a:cubicBezTo>
                  <a:lnTo>
                    <a:pt x="2282" y="133"/>
                  </a:lnTo>
                  <a:cubicBezTo>
                    <a:pt x="2317" y="133"/>
                    <a:pt x="2351" y="103"/>
                    <a:pt x="2351" y="64"/>
                  </a:cubicBezTo>
                  <a:cubicBezTo>
                    <a:pt x="2351" y="30"/>
                    <a:pt x="2317" y="0"/>
                    <a:pt x="2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Google Shape;681;p24">
              <a:extLst>
                <a:ext uri="{FF2B5EF4-FFF2-40B4-BE49-F238E27FC236}">
                  <a16:creationId xmlns:a16="http://schemas.microsoft.com/office/drawing/2014/main" id="{99ACE187-EF7A-0747-ACA1-8E381AECF4C5}"/>
                </a:ext>
              </a:extLst>
            </p:cNvPr>
            <p:cNvSpPr/>
            <p:nvPr/>
          </p:nvSpPr>
          <p:spPr>
            <a:xfrm>
              <a:off x="4362521" y="2626798"/>
              <a:ext cx="94214" cy="62294"/>
            </a:xfrm>
            <a:custGeom>
              <a:avLst/>
              <a:gdLst/>
              <a:ahLst/>
              <a:cxnLst/>
              <a:rect l="l" t="t" r="r" b="b"/>
              <a:pathLst>
                <a:path w="853" h="564" extrusionOk="0">
                  <a:moveTo>
                    <a:pt x="427" y="0"/>
                  </a:moveTo>
                  <a:cubicBezTo>
                    <a:pt x="191" y="0"/>
                    <a:pt x="0" y="235"/>
                    <a:pt x="0" y="519"/>
                  </a:cubicBezTo>
                  <a:lnTo>
                    <a:pt x="0" y="563"/>
                  </a:lnTo>
                  <a:lnTo>
                    <a:pt x="113" y="563"/>
                  </a:lnTo>
                  <a:lnTo>
                    <a:pt x="113" y="519"/>
                  </a:lnTo>
                  <a:cubicBezTo>
                    <a:pt x="113" y="299"/>
                    <a:pt x="255" y="122"/>
                    <a:pt x="427" y="122"/>
                  </a:cubicBezTo>
                  <a:cubicBezTo>
                    <a:pt x="598" y="122"/>
                    <a:pt x="740" y="299"/>
                    <a:pt x="740" y="519"/>
                  </a:cubicBezTo>
                  <a:lnTo>
                    <a:pt x="740" y="563"/>
                  </a:lnTo>
                  <a:lnTo>
                    <a:pt x="853" y="563"/>
                  </a:lnTo>
                  <a:lnTo>
                    <a:pt x="853" y="519"/>
                  </a:lnTo>
                  <a:cubicBezTo>
                    <a:pt x="853" y="235"/>
                    <a:pt x="662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49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441-E762-AF64-FEFE-2F4D4C74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37024"/>
            <a:ext cx="8532812" cy="481013"/>
          </a:xfrm>
        </p:spPr>
        <p:txBody>
          <a:bodyPr/>
          <a:lstStyle/>
          <a:p>
            <a:r>
              <a:rPr lang="en-GB" sz="2800" dirty="0"/>
              <a:t>Conclusion</a:t>
            </a:r>
            <a:br>
              <a:rPr lang="en-GB" sz="2800" dirty="0"/>
            </a:br>
            <a:endParaRPr lang="en-GB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8C2E00-BFD6-72E3-7E6B-E0C8D4DE5766}"/>
              </a:ext>
            </a:extLst>
          </p:cNvPr>
          <p:cNvGrpSpPr/>
          <p:nvPr/>
        </p:nvGrpSpPr>
        <p:grpSpPr>
          <a:xfrm>
            <a:off x="1032251" y="1157732"/>
            <a:ext cx="7079497" cy="3173946"/>
            <a:chOff x="470125" y="1029335"/>
            <a:chExt cx="8216675" cy="3683776"/>
          </a:xfrm>
        </p:grpSpPr>
        <p:grpSp>
          <p:nvGrpSpPr>
            <p:cNvPr id="4" name="Google Shape;1961;p40">
              <a:extLst>
                <a:ext uri="{FF2B5EF4-FFF2-40B4-BE49-F238E27FC236}">
                  <a16:creationId xmlns:a16="http://schemas.microsoft.com/office/drawing/2014/main" id="{A7042B03-EF77-4EF8-B87B-6F29799B41A9}"/>
                </a:ext>
              </a:extLst>
            </p:cNvPr>
            <p:cNvGrpSpPr/>
            <p:nvPr/>
          </p:nvGrpSpPr>
          <p:grpSpPr>
            <a:xfrm>
              <a:off x="4745100" y="1029335"/>
              <a:ext cx="3941700" cy="1734076"/>
              <a:chOff x="4745100" y="1029335"/>
              <a:chExt cx="3941700" cy="1734076"/>
            </a:xfrm>
          </p:grpSpPr>
          <p:sp>
            <p:nvSpPr>
              <p:cNvPr id="50" name="Google Shape;1962;p40">
                <a:extLst>
                  <a:ext uri="{FF2B5EF4-FFF2-40B4-BE49-F238E27FC236}">
                    <a16:creationId xmlns:a16="http://schemas.microsoft.com/office/drawing/2014/main" id="{96A501CA-4B24-1F96-158D-38DF7440906C}"/>
                  </a:ext>
                </a:extLst>
              </p:cNvPr>
              <p:cNvSpPr txBox="1"/>
              <p:nvPr/>
            </p:nvSpPr>
            <p:spPr>
              <a:xfrm>
                <a:off x="7612200" y="1168850"/>
                <a:ext cx="1074600" cy="61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b="1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"/>
                    <a:cs typeface="Calibri" panose="020F0502020204030204" pitchFamily="34" charset="0"/>
                    <a:sym typeface="Fira Sans Extra Condensed"/>
                  </a:rPr>
                  <a:t>03</a:t>
                </a:r>
                <a:endParaRPr sz="3600" b="1">
                  <a:solidFill>
                    <a:schemeClr val="accent1"/>
                  </a:solidFill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51" name="Google Shape;1963;p40">
                <a:extLst>
                  <a:ext uri="{FF2B5EF4-FFF2-40B4-BE49-F238E27FC236}">
                    <a16:creationId xmlns:a16="http://schemas.microsoft.com/office/drawing/2014/main" id="{9CAB0F36-E23A-331C-471E-30F6FB9DB6A5}"/>
                  </a:ext>
                </a:extLst>
              </p:cNvPr>
              <p:cNvSpPr/>
              <p:nvPr/>
            </p:nvSpPr>
            <p:spPr>
              <a:xfrm>
                <a:off x="5595920" y="1540069"/>
                <a:ext cx="2616275" cy="1055662"/>
              </a:xfrm>
              <a:custGeom>
                <a:avLst/>
                <a:gdLst/>
                <a:ahLst/>
                <a:cxnLst/>
                <a:rect l="l" t="t" r="r" b="b"/>
                <a:pathLst>
                  <a:path w="32875" h="13265" extrusionOk="0">
                    <a:moveTo>
                      <a:pt x="3823" y="1"/>
                    </a:moveTo>
                    <a:lnTo>
                      <a:pt x="1" y="6633"/>
                    </a:lnTo>
                    <a:lnTo>
                      <a:pt x="3823" y="13264"/>
                    </a:lnTo>
                    <a:lnTo>
                      <a:pt x="29040" y="13264"/>
                    </a:lnTo>
                    <a:lnTo>
                      <a:pt x="32874" y="6633"/>
                    </a:lnTo>
                    <a:lnTo>
                      <a:pt x="290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Google Shape;1964;p40">
                <a:extLst>
                  <a:ext uri="{FF2B5EF4-FFF2-40B4-BE49-F238E27FC236}">
                    <a16:creationId xmlns:a16="http://schemas.microsoft.com/office/drawing/2014/main" id="{3D377032-5457-446F-CBD2-50C1E9AF0EB4}"/>
                  </a:ext>
                </a:extLst>
              </p:cNvPr>
              <p:cNvSpPr/>
              <p:nvPr/>
            </p:nvSpPr>
            <p:spPr>
              <a:xfrm>
                <a:off x="5653778" y="1590286"/>
                <a:ext cx="2373221" cy="955228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12003" extrusionOk="0">
                    <a:moveTo>
                      <a:pt x="3465" y="1"/>
                    </a:moveTo>
                    <a:lnTo>
                      <a:pt x="0" y="6002"/>
                    </a:lnTo>
                    <a:lnTo>
                      <a:pt x="3465" y="12002"/>
                    </a:lnTo>
                    <a:lnTo>
                      <a:pt x="27956" y="12002"/>
                    </a:lnTo>
                    <a:lnTo>
                      <a:pt x="31421" y="6002"/>
                    </a:lnTo>
                    <a:lnTo>
                      <a:pt x="279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Google Shape;1965;p40">
                <a:extLst>
                  <a:ext uri="{FF2B5EF4-FFF2-40B4-BE49-F238E27FC236}">
                    <a16:creationId xmlns:a16="http://schemas.microsoft.com/office/drawing/2014/main" id="{B679CA57-2A2A-FEE3-8033-F012ED410943}"/>
                  </a:ext>
                </a:extLst>
              </p:cNvPr>
              <p:cNvSpPr/>
              <p:nvPr/>
            </p:nvSpPr>
            <p:spPr>
              <a:xfrm>
                <a:off x="4745100" y="1407484"/>
                <a:ext cx="1566343" cy="1355927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7038" extrusionOk="0">
                    <a:moveTo>
                      <a:pt x="4917" y="0"/>
                    </a:moveTo>
                    <a:lnTo>
                      <a:pt x="0" y="8513"/>
                    </a:lnTo>
                    <a:lnTo>
                      <a:pt x="4917" y="17038"/>
                    </a:lnTo>
                    <a:lnTo>
                      <a:pt x="14752" y="17038"/>
                    </a:lnTo>
                    <a:lnTo>
                      <a:pt x="19681" y="8513"/>
                    </a:lnTo>
                    <a:lnTo>
                      <a:pt x="14752" y="0"/>
                    </a:ln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Google Shape;1968;p40">
                <a:extLst>
                  <a:ext uri="{FF2B5EF4-FFF2-40B4-BE49-F238E27FC236}">
                    <a16:creationId xmlns:a16="http://schemas.microsoft.com/office/drawing/2014/main" id="{8EE8489E-4474-317E-1F01-87F125380021}"/>
                  </a:ext>
                </a:extLst>
              </p:cNvPr>
              <p:cNvSpPr txBox="1"/>
              <p:nvPr/>
            </p:nvSpPr>
            <p:spPr>
              <a:xfrm>
                <a:off x="6215706" y="1029335"/>
                <a:ext cx="1453443" cy="476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Process problem</a:t>
                </a:r>
                <a:endParaRPr dirty="0">
                  <a:solidFill>
                    <a:schemeClr val="accen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5" name="Google Shape;1969;p40">
              <a:extLst>
                <a:ext uri="{FF2B5EF4-FFF2-40B4-BE49-F238E27FC236}">
                  <a16:creationId xmlns:a16="http://schemas.microsoft.com/office/drawing/2014/main" id="{91521C82-0E57-B14D-6633-55070D99AD9D}"/>
                </a:ext>
              </a:extLst>
            </p:cNvPr>
            <p:cNvGrpSpPr/>
            <p:nvPr/>
          </p:nvGrpSpPr>
          <p:grpSpPr>
            <a:xfrm>
              <a:off x="5335238" y="1722113"/>
              <a:ext cx="385979" cy="659067"/>
              <a:chOff x="10575525" y="2123725"/>
              <a:chExt cx="385979" cy="659067"/>
            </a:xfrm>
          </p:grpSpPr>
          <p:sp>
            <p:nvSpPr>
              <p:cNvPr id="45" name="Google Shape;1970;p40">
                <a:extLst>
                  <a:ext uri="{FF2B5EF4-FFF2-40B4-BE49-F238E27FC236}">
                    <a16:creationId xmlns:a16="http://schemas.microsoft.com/office/drawing/2014/main" id="{7F2B1463-BC44-9461-7772-E04B5C7DE5F5}"/>
                  </a:ext>
                </a:extLst>
              </p:cNvPr>
              <p:cNvSpPr/>
              <p:nvPr/>
            </p:nvSpPr>
            <p:spPr>
              <a:xfrm>
                <a:off x="10655029" y="2262506"/>
                <a:ext cx="110402" cy="154510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12236" extrusionOk="0">
                    <a:moveTo>
                      <a:pt x="5350" y="2939"/>
                    </a:moveTo>
                    <a:cubicBezTo>
                      <a:pt x="5350" y="3950"/>
                      <a:pt x="5350" y="5549"/>
                      <a:pt x="5350" y="7180"/>
                    </a:cubicBezTo>
                    <a:lnTo>
                      <a:pt x="2838" y="7180"/>
                    </a:lnTo>
                    <a:cubicBezTo>
                      <a:pt x="3817" y="5516"/>
                      <a:pt x="4763" y="3918"/>
                      <a:pt x="5350" y="2939"/>
                    </a:cubicBezTo>
                    <a:close/>
                    <a:moveTo>
                      <a:pt x="5772" y="1"/>
                    </a:moveTo>
                    <a:cubicBezTo>
                      <a:pt x="5270" y="1"/>
                      <a:pt x="4779" y="246"/>
                      <a:pt x="4404" y="721"/>
                    </a:cubicBezTo>
                    <a:cubicBezTo>
                      <a:pt x="3784" y="1439"/>
                      <a:pt x="783" y="6658"/>
                      <a:pt x="196" y="7702"/>
                    </a:cubicBezTo>
                    <a:cubicBezTo>
                      <a:pt x="0" y="8028"/>
                      <a:pt x="33" y="8419"/>
                      <a:pt x="196" y="8713"/>
                    </a:cubicBezTo>
                    <a:cubicBezTo>
                      <a:pt x="392" y="9039"/>
                      <a:pt x="718" y="9235"/>
                      <a:pt x="1077" y="9235"/>
                    </a:cubicBezTo>
                    <a:lnTo>
                      <a:pt x="5317" y="9235"/>
                    </a:lnTo>
                    <a:cubicBezTo>
                      <a:pt x="5317" y="9920"/>
                      <a:pt x="5317" y="10605"/>
                      <a:pt x="5317" y="11225"/>
                    </a:cubicBezTo>
                    <a:cubicBezTo>
                      <a:pt x="5317" y="11779"/>
                      <a:pt x="5774" y="12236"/>
                      <a:pt x="6328" y="12236"/>
                    </a:cubicBezTo>
                    <a:cubicBezTo>
                      <a:pt x="6883" y="12236"/>
                      <a:pt x="7340" y="11779"/>
                      <a:pt x="7340" y="11225"/>
                    </a:cubicBezTo>
                    <a:cubicBezTo>
                      <a:pt x="7372" y="10866"/>
                      <a:pt x="7372" y="10116"/>
                      <a:pt x="7372" y="9235"/>
                    </a:cubicBezTo>
                    <a:lnTo>
                      <a:pt x="7698" y="9235"/>
                    </a:lnTo>
                    <a:cubicBezTo>
                      <a:pt x="8286" y="9235"/>
                      <a:pt x="8742" y="8778"/>
                      <a:pt x="8742" y="8224"/>
                    </a:cubicBezTo>
                    <a:cubicBezTo>
                      <a:pt x="8742" y="7637"/>
                      <a:pt x="8286" y="7180"/>
                      <a:pt x="7698" y="7180"/>
                    </a:cubicBezTo>
                    <a:lnTo>
                      <a:pt x="7372" y="7180"/>
                    </a:lnTo>
                    <a:cubicBezTo>
                      <a:pt x="7405" y="4701"/>
                      <a:pt x="7405" y="2026"/>
                      <a:pt x="7372" y="1634"/>
                    </a:cubicBezTo>
                    <a:cubicBezTo>
                      <a:pt x="7307" y="884"/>
                      <a:pt x="6850" y="264"/>
                      <a:pt x="6231" y="69"/>
                    </a:cubicBezTo>
                    <a:cubicBezTo>
                      <a:pt x="6079" y="23"/>
                      <a:pt x="5925" y="1"/>
                      <a:pt x="5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oogle Shape;1971;p40">
                <a:extLst>
                  <a:ext uri="{FF2B5EF4-FFF2-40B4-BE49-F238E27FC236}">
                    <a16:creationId xmlns:a16="http://schemas.microsoft.com/office/drawing/2014/main" id="{4E31A4F5-6A0F-30F1-701E-76D65F3232F4}"/>
                  </a:ext>
                </a:extLst>
              </p:cNvPr>
              <p:cNvSpPr/>
              <p:nvPr/>
            </p:nvSpPr>
            <p:spPr>
              <a:xfrm>
                <a:off x="10790954" y="2262543"/>
                <a:ext cx="91461" cy="154472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12233" extrusionOk="0">
                    <a:moveTo>
                      <a:pt x="1012" y="0"/>
                    </a:moveTo>
                    <a:cubicBezTo>
                      <a:pt x="457" y="0"/>
                      <a:pt x="1" y="457"/>
                      <a:pt x="1" y="1012"/>
                    </a:cubicBezTo>
                    <a:lnTo>
                      <a:pt x="1" y="11222"/>
                    </a:lnTo>
                    <a:cubicBezTo>
                      <a:pt x="1" y="11776"/>
                      <a:pt x="457" y="12233"/>
                      <a:pt x="1012" y="12233"/>
                    </a:cubicBezTo>
                    <a:cubicBezTo>
                      <a:pt x="1599" y="12233"/>
                      <a:pt x="2056" y="11776"/>
                      <a:pt x="2056" y="11222"/>
                    </a:cubicBezTo>
                    <a:lnTo>
                      <a:pt x="2056" y="8221"/>
                    </a:lnTo>
                    <a:lnTo>
                      <a:pt x="5350" y="11907"/>
                    </a:lnTo>
                    <a:cubicBezTo>
                      <a:pt x="5579" y="12135"/>
                      <a:pt x="5840" y="12233"/>
                      <a:pt x="6133" y="12233"/>
                    </a:cubicBezTo>
                    <a:cubicBezTo>
                      <a:pt x="6362" y="12233"/>
                      <a:pt x="6623" y="12135"/>
                      <a:pt x="6786" y="11972"/>
                    </a:cubicBezTo>
                    <a:cubicBezTo>
                      <a:pt x="7210" y="11581"/>
                      <a:pt x="7242" y="10961"/>
                      <a:pt x="6883" y="10537"/>
                    </a:cubicBezTo>
                    <a:lnTo>
                      <a:pt x="2708" y="5905"/>
                    </a:lnTo>
                    <a:lnTo>
                      <a:pt x="6557" y="1860"/>
                    </a:lnTo>
                    <a:cubicBezTo>
                      <a:pt x="6916" y="1436"/>
                      <a:pt x="6916" y="783"/>
                      <a:pt x="6492" y="425"/>
                    </a:cubicBezTo>
                    <a:cubicBezTo>
                      <a:pt x="6300" y="233"/>
                      <a:pt x="6046" y="135"/>
                      <a:pt x="5790" y="135"/>
                    </a:cubicBezTo>
                    <a:cubicBezTo>
                      <a:pt x="5524" y="135"/>
                      <a:pt x="5256" y="241"/>
                      <a:pt x="5057" y="457"/>
                    </a:cubicBezTo>
                    <a:lnTo>
                      <a:pt x="2056" y="3621"/>
                    </a:lnTo>
                    <a:lnTo>
                      <a:pt x="2056" y="1012"/>
                    </a:lnTo>
                    <a:cubicBezTo>
                      <a:pt x="2056" y="457"/>
                      <a:pt x="1599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Google Shape;1972;p40">
                <a:extLst>
                  <a:ext uri="{FF2B5EF4-FFF2-40B4-BE49-F238E27FC236}">
                    <a16:creationId xmlns:a16="http://schemas.microsoft.com/office/drawing/2014/main" id="{79AAD718-8770-8ACC-5FE6-4023CC6E68D1}"/>
                  </a:ext>
                </a:extLst>
              </p:cNvPr>
              <p:cNvSpPr/>
              <p:nvPr/>
            </p:nvSpPr>
            <p:spPr>
              <a:xfrm>
                <a:off x="10935946" y="2265018"/>
                <a:ext cx="25558" cy="2554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cubicBezTo>
                      <a:pt x="458" y="0"/>
                      <a:pt x="1" y="457"/>
                      <a:pt x="1" y="1011"/>
                    </a:cubicBezTo>
                    <a:cubicBezTo>
                      <a:pt x="1" y="1566"/>
                      <a:pt x="458" y="2023"/>
                      <a:pt x="1012" y="2023"/>
                    </a:cubicBezTo>
                    <a:cubicBezTo>
                      <a:pt x="1567" y="2023"/>
                      <a:pt x="2023" y="1566"/>
                      <a:pt x="2023" y="1011"/>
                    </a:cubicBezTo>
                    <a:cubicBezTo>
                      <a:pt x="2023" y="457"/>
                      <a:pt x="1567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Google Shape;1973;p40">
                <a:extLst>
                  <a:ext uri="{FF2B5EF4-FFF2-40B4-BE49-F238E27FC236}">
                    <a16:creationId xmlns:a16="http://schemas.microsoft.com/office/drawing/2014/main" id="{E05E1C0E-0E78-E050-A7B0-AC4BC895865F}"/>
                  </a:ext>
                </a:extLst>
              </p:cNvPr>
              <p:cNvSpPr/>
              <p:nvPr/>
            </p:nvSpPr>
            <p:spPr>
              <a:xfrm>
                <a:off x="10575525" y="2123725"/>
                <a:ext cx="385972" cy="659067"/>
              </a:xfrm>
              <a:custGeom>
                <a:avLst/>
                <a:gdLst/>
                <a:ahLst/>
                <a:cxnLst/>
                <a:rect l="l" t="t" r="r" b="b"/>
                <a:pathLst>
                  <a:path w="30566" h="52193" extrusionOk="0">
                    <a:moveTo>
                      <a:pt x="20910" y="2023"/>
                    </a:moveTo>
                    <a:cubicBezTo>
                      <a:pt x="20779" y="2349"/>
                      <a:pt x="20681" y="2675"/>
                      <a:pt x="20681" y="3034"/>
                    </a:cubicBezTo>
                    <a:lnTo>
                      <a:pt x="20681" y="3556"/>
                    </a:lnTo>
                    <a:cubicBezTo>
                      <a:pt x="20681" y="3850"/>
                      <a:pt x="20518" y="4078"/>
                      <a:pt x="20225" y="4078"/>
                    </a:cubicBezTo>
                    <a:lnTo>
                      <a:pt x="10341" y="4078"/>
                    </a:lnTo>
                    <a:cubicBezTo>
                      <a:pt x="10047" y="4078"/>
                      <a:pt x="9786" y="3850"/>
                      <a:pt x="9786" y="3556"/>
                    </a:cubicBezTo>
                    <a:lnTo>
                      <a:pt x="9786" y="3034"/>
                    </a:lnTo>
                    <a:cubicBezTo>
                      <a:pt x="9786" y="2675"/>
                      <a:pt x="9754" y="2349"/>
                      <a:pt x="9656" y="2023"/>
                    </a:cubicBezTo>
                    <a:close/>
                    <a:moveTo>
                      <a:pt x="28347" y="48115"/>
                    </a:moveTo>
                    <a:cubicBezTo>
                      <a:pt x="27923" y="49289"/>
                      <a:pt x="26781" y="50137"/>
                      <a:pt x="25477" y="50137"/>
                    </a:cubicBezTo>
                    <a:lnTo>
                      <a:pt x="5089" y="50137"/>
                    </a:lnTo>
                    <a:cubicBezTo>
                      <a:pt x="3752" y="50137"/>
                      <a:pt x="2610" y="49289"/>
                      <a:pt x="2219" y="48115"/>
                    </a:cubicBezTo>
                    <a:close/>
                    <a:moveTo>
                      <a:pt x="5089" y="1"/>
                    </a:moveTo>
                    <a:cubicBezTo>
                      <a:pt x="4404" y="1"/>
                      <a:pt x="3719" y="131"/>
                      <a:pt x="3099" y="392"/>
                    </a:cubicBezTo>
                    <a:cubicBezTo>
                      <a:pt x="2480" y="653"/>
                      <a:pt x="1958" y="1012"/>
                      <a:pt x="1468" y="1468"/>
                    </a:cubicBezTo>
                    <a:cubicBezTo>
                      <a:pt x="1012" y="1958"/>
                      <a:pt x="653" y="2480"/>
                      <a:pt x="392" y="3099"/>
                    </a:cubicBezTo>
                    <a:cubicBezTo>
                      <a:pt x="131" y="3719"/>
                      <a:pt x="0" y="4404"/>
                      <a:pt x="0" y="5089"/>
                    </a:cubicBezTo>
                    <a:lnTo>
                      <a:pt x="0" y="47071"/>
                    </a:lnTo>
                    <a:cubicBezTo>
                      <a:pt x="0" y="47756"/>
                      <a:pt x="131" y="48441"/>
                      <a:pt x="392" y="49061"/>
                    </a:cubicBezTo>
                    <a:cubicBezTo>
                      <a:pt x="653" y="49681"/>
                      <a:pt x="1012" y="50203"/>
                      <a:pt x="1468" y="50692"/>
                    </a:cubicBezTo>
                    <a:cubicBezTo>
                      <a:pt x="1958" y="51149"/>
                      <a:pt x="2480" y="51507"/>
                      <a:pt x="3099" y="51768"/>
                    </a:cubicBezTo>
                    <a:cubicBezTo>
                      <a:pt x="3719" y="52029"/>
                      <a:pt x="4404" y="52192"/>
                      <a:pt x="5089" y="52192"/>
                    </a:cubicBezTo>
                    <a:lnTo>
                      <a:pt x="25477" y="52192"/>
                    </a:lnTo>
                    <a:cubicBezTo>
                      <a:pt x="26162" y="52192"/>
                      <a:pt x="26814" y="52029"/>
                      <a:pt x="27466" y="51768"/>
                    </a:cubicBezTo>
                    <a:cubicBezTo>
                      <a:pt x="28054" y="51507"/>
                      <a:pt x="28608" y="51149"/>
                      <a:pt x="29065" y="50692"/>
                    </a:cubicBezTo>
                    <a:cubicBezTo>
                      <a:pt x="29554" y="50203"/>
                      <a:pt x="29913" y="49681"/>
                      <a:pt x="30174" y="49061"/>
                    </a:cubicBezTo>
                    <a:cubicBezTo>
                      <a:pt x="30435" y="48441"/>
                      <a:pt x="30565" y="47756"/>
                      <a:pt x="30565" y="47071"/>
                    </a:cubicBezTo>
                    <a:lnTo>
                      <a:pt x="30565" y="16800"/>
                    </a:lnTo>
                    <a:cubicBezTo>
                      <a:pt x="30565" y="16245"/>
                      <a:pt x="30109" y="15789"/>
                      <a:pt x="29554" y="15789"/>
                    </a:cubicBezTo>
                    <a:cubicBezTo>
                      <a:pt x="29000" y="15789"/>
                      <a:pt x="28543" y="16245"/>
                      <a:pt x="28543" y="16800"/>
                    </a:cubicBezTo>
                    <a:lnTo>
                      <a:pt x="28543" y="46060"/>
                    </a:lnTo>
                    <a:lnTo>
                      <a:pt x="2023" y="46060"/>
                    </a:lnTo>
                    <a:lnTo>
                      <a:pt x="2023" y="5089"/>
                    </a:lnTo>
                    <a:cubicBezTo>
                      <a:pt x="2023" y="3393"/>
                      <a:pt x="3393" y="2023"/>
                      <a:pt x="5089" y="2023"/>
                    </a:cubicBezTo>
                    <a:lnTo>
                      <a:pt x="6753" y="2023"/>
                    </a:lnTo>
                    <a:cubicBezTo>
                      <a:pt x="7340" y="2023"/>
                      <a:pt x="7731" y="2480"/>
                      <a:pt x="7731" y="3034"/>
                    </a:cubicBezTo>
                    <a:lnTo>
                      <a:pt x="7731" y="3556"/>
                    </a:lnTo>
                    <a:cubicBezTo>
                      <a:pt x="7731" y="4959"/>
                      <a:pt x="8938" y="6101"/>
                      <a:pt x="10341" y="6101"/>
                    </a:cubicBezTo>
                    <a:lnTo>
                      <a:pt x="20225" y="6101"/>
                    </a:lnTo>
                    <a:cubicBezTo>
                      <a:pt x="21627" y="6101"/>
                      <a:pt x="22704" y="4959"/>
                      <a:pt x="22704" y="3556"/>
                    </a:cubicBezTo>
                    <a:lnTo>
                      <a:pt x="22704" y="3034"/>
                    </a:lnTo>
                    <a:cubicBezTo>
                      <a:pt x="22704" y="2480"/>
                      <a:pt x="23226" y="2023"/>
                      <a:pt x="23780" y="2023"/>
                    </a:cubicBezTo>
                    <a:lnTo>
                      <a:pt x="25477" y="2023"/>
                    </a:lnTo>
                    <a:cubicBezTo>
                      <a:pt x="27140" y="2023"/>
                      <a:pt x="28510" y="3393"/>
                      <a:pt x="28543" y="5089"/>
                    </a:cubicBezTo>
                    <a:lnTo>
                      <a:pt x="28543" y="7634"/>
                    </a:lnTo>
                    <a:cubicBezTo>
                      <a:pt x="28543" y="8188"/>
                      <a:pt x="29000" y="8645"/>
                      <a:pt x="29554" y="8645"/>
                    </a:cubicBezTo>
                    <a:cubicBezTo>
                      <a:pt x="30109" y="8645"/>
                      <a:pt x="30565" y="8188"/>
                      <a:pt x="30565" y="7634"/>
                    </a:cubicBezTo>
                    <a:lnTo>
                      <a:pt x="30565" y="5089"/>
                    </a:lnTo>
                    <a:cubicBezTo>
                      <a:pt x="30565" y="4404"/>
                      <a:pt x="30435" y="3719"/>
                      <a:pt x="30174" y="3099"/>
                    </a:cubicBezTo>
                    <a:cubicBezTo>
                      <a:pt x="29913" y="2480"/>
                      <a:pt x="29554" y="1958"/>
                      <a:pt x="29065" y="1468"/>
                    </a:cubicBezTo>
                    <a:cubicBezTo>
                      <a:pt x="28608" y="1012"/>
                      <a:pt x="28054" y="653"/>
                      <a:pt x="27466" y="392"/>
                    </a:cubicBezTo>
                    <a:cubicBezTo>
                      <a:pt x="26814" y="131"/>
                      <a:pt x="26162" y="1"/>
                      <a:pt x="25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Google Shape;1974;p40">
                <a:extLst>
                  <a:ext uri="{FF2B5EF4-FFF2-40B4-BE49-F238E27FC236}">
                    <a16:creationId xmlns:a16="http://schemas.microsoft.com/office/drawing/2014/main" id="{C7C3D62D-BA5B-F832-94D0-0ECA553ACDFA}"/>
                  </a:ext>
                </a:extLst>
              </p:cNvPr>
              <p:cNvSpPr/>
              <p:nvPr/>
            </p:nvSpPr>
            <p:spPr>
              <a:xfrm>
                <a:off x="10681800" y="2432464"/>
                <a:ext cx="173426" cy="198340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15707" extrusionOk="0">
                    <a:moveTo>
                      <a:pt x="2023" y="2789"/>
                    </a:moveTo>
                    <a:lnTo>
                      <a:pt x="10700" y="7845"/>
                    </a:lnTo>
                    <a:lnTo>
                      <a:pt x="2023" y="12901"/>
                    </a:lnTo>
                    <a:lnTo>
                      <a:pt x="2023" y="2789"/>
                    </a:lnTo>
                    <a:close/>
                    <a:moveTo>
                      <a:pt x="1012" y="0"/>
                    </a:moveTo>
                    <a:cubicBezTo>
                      <a:pt x="832" y="0"/>
                      <a:pt x="653" y="49"/>
                      <a:pt x="490" y="147"/>
                    </a:cubicBezTo>
                    <a:cubicBezTo>
                      <a:pt x="196" y="310"/>
                      <a:pt x="0" y="669"/>
                      <a:pt x="0" y="1028"/>
                    </a:cubicBezTo>
                    <a:lnTo>
                      <a:pt x="0" y="14695"/>
                    </a:lnTo>
                    <a:cubicBezTo>
                      <a:pt x="0" y="15054"/>
                      <a:pt x="196" y="15380"/>
                      <a:pt x="490" y="15576"/>
                    </a:cubicBezTo>
                    <a:cubicBezTo>
                      <a:pt x="653" y="15641"/>
                      <a:pt x="816" y="15707"/>
                      <a:pt x="1012" y="15707"/>
                    </a:cubicBezTo>
                    <a:cubicBezTo>
                      <a:pt x="1175" y="15707"/>
                      <a:pt x="1370" y="15641"/>
                      <a:pt x="1534" y="15576"/>
                    </a:cubicBezTo>
                    <a:lnTo>
                      <a:pt x="13244" y="8726"/>
                    </a:lnTo>
                    <a:cubicBezTo>
                      <a:pt x="13538" y="8563"/>
                      <a:pt x="13733" y="8204"/>
                      <a:pt x="13733" y="7845"/>
                    </a:cubicBezTo>
                    <a:cubicBezTo>
                      <a:pt x="13733" y="7486"/>
                      <a:pt x="13538" y="7160"/>
                      <a:pt x="13244" y="6965"/>
                    </a:cubicBezTo>
                    <a:lnTo>
                      <a:pt x="1534" y="147"/>
                    </a:lnTo>
                    <a:cubicBezTo>
                      <a:pt x="1370" y="49"/>
                      <a:pt x="1191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oogle Shape;1975;p40">
              <a:extLst>
                <a:ext uri="{FF2B5EF4-FFF2-40B4-BE49-F238E27FC236}">
                  <a16:creationId xmlns:a16="http://schemas.microsoft.com/office/drawing/2014/main" id="{81748DA2-22FE-4E9A-0497-3E4616289B61}"/>
                </a:ext>
              </a:extLst>
            </p:cNvPr>
            <p:cNvGrpSpPr/>
            <p:nvPr/>
          </p:nvGrpSpPr>
          <p:grpSpPr>
            <a:xfrm>
              <a:off x="470125" y="2917132"/>
              <a:ext cx="3949375" cy="1772970"/>
              <a:chOff x="470125" y="2917132"/>
              <a:chExt cx="3949375" cy="1772970"/>
            </a:xfrm>
          </p:grpSpPr>
          <p:sp>
            <p:nvSpPr>
              <p:cNvPr id="38" name="Google Shape;1976;p40">
                <a:extLst>
                  <a:ext uri="{FF2B5EF4-FFF2-40B4-BE49-F238E27FC236}">
                    <a16:creationId xmlns:a16="http://schemas.microsoft.com/office/drawing/2014/main" id="{4A3E79C4-6E33-1507-3915-3E56AC650E0F}"/>
                  </a:ext>
                </a:extLst>
              </p:cNvPr>
              <p:cNvSpPr txBox="1"/>
              <p:nvPr/>
            </p:nvSpPr>
            <p:spPr>
              <a:xfrm>
                <a:off x="3344900" y="3167400"/>
                <a:ext cx="1074600" cy="61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b="1">
                    <a:solidFill>
                      <a:schemeClr val="accent4"/>
                    </a:solidFill>
                    <a:latin typeface="Calibri" panose="020F0502020204030204" pitchFamily="34" charset="0"/>
                    <a:ea typeface="Fira Sans Extra Condensed"/>
                    <a:cs typeface="Calibri" panose="020F0502020204030204" pitchFamily="34" charset="0"/>
                    <a:sym typeface="Fira Sans Extra Condensed"/>
                  </a:rPr>
                  <a:t>02</a:t>
                </a:r>
                <a:endParaRPr sz="3600" b="1">
                  <a:solidFill>
                    <a:schemeClr val="accent4"/>
                  </a:solidFill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39" name="Google Shape;1977;p40">
                <a:extLst>
                  <a:ext uri="{FF2B5EF4-FFF2-40B4-BE49-F238E27FC236}">
                    <a16:creationId xmlns:a16="http://schemas.microsoft.com/office/drawing/2014/main" id="{00548FE4-A7F6-E499-0B3B-0C25C14B7FE3}"/>
                  </a:ext>
                </a:extLst>
              </p:cNvPr>
              <p:cNvSpPr/>
              <p:nvPr/>
            </p:nvSpPr>
            <p:spPr>
              <a:xfrm>
                <a:off x="1321025" y="3466760"/>
                <a:ext cx="2616195" cy="1054707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3253" extrusionOk="0">
                    <a:moveTo>
                      <a:pt x="3835" y="1"/>
                    </a:moveTo>
                    <a:lnTo>
                      <a:pt x="1" y="6632"/>
                    </a:lnTo>
                    <a:lnTo>
                      <a:pt x="3835" y="13252"/>
                    </a:lnTo>
                    <a:lnTo>
                      <a:pt x="29052" y="13252"/>
                    </a:lnTo>
                    <a:lnTo>
                      <a:pt x="32874" y="6632"/>
                    </a:lnTo>
                    <a:lnTo>
                      <a:pt x="290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oogle Shape;1978;p40">
                <a:extLst>
                  <a:ext uri="{FF2B5EF4-FFF2-40B4-BE49-F238E27FC236}">
                    <a16:creationId xmlns:a16="http://schemas.microsoft.com/office/drawing/2014/main" id="{C59222D1-4E2A-F7DD-2D70-67710AF90FF5}"/>
                  </a:ext>
                </a:extLst>
              </p:cNvPr>
              <p:cNvSpPr/>
              <p:nvPr/>
            </p:nvSpPr>
            <p:spPr>
              <a:xfrm>
                <a:off x="1378881" y="3516977"/>
                <a:ext cx="2365720" cy="954274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11991" extrusionOk="0">
                    <a:moveTo>
                      <a:pt x="3465" y="1"/>
                    </a:moveTo>
                    <a:lnTo>
                      <a:pt x="0" y="6001"/>
                    </a:lnTo>
                    <a:lnTo>
                      <a:pt x="3465" y="11990"/>
                    </a:lnTo>
                    <a:lnTo>
                      <a:pt x="27956" y="11990"/>
                    </a:lnTo>
                    <a:lnTo>
                      <a:pt x="31421" y="6001"/>
                    </a:lnTo>
                    <a:lnTo>
                      <a:pt x="279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Google Shape;1979;p40">
                <a:extLst>
                  <a:ext uri="{FF2B5EF4-FFF2-40B4-BE49-F238E27FC236}">
                    <a16:creationId xmlns:a16="http://schemas.microsoft.com/office/drawing/2014/main" id="{009475B1-1FA4-77FB-63C4-60897B03C13B}"/>
                  </a:ext>
                </a:extLst>
              </p:cNvPr>
              <p:cNvSpPr/>
              <p:nvPr/>
            </p:nvSpPr>
            <p:spPr>
              <a:xfrm>
                <a:off x="470125" y="3334096"/>
                <a:ext cx="1566343" cy="1356006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7039" extrusionOk="0">
                    <a:moveTo>
                      <a:pt x="4918" y="1"/>
                    </a:moveTo>
                    <a:lnTo>
                      <a:pt x="1" y="8514"/>
                    </a:lnTo>
                    <a:lnTo>
                      <a:pt x="4918" y="17039"/>
                    </a:lnTo>
                    <a:lnTo>
                      <a:pt x="14765" y="17039"/>
                    </a:lnTo>
                    <a:lnTo>
                      <a:pt x="19682" y="8514"/>
                    </a:lnTo>
                    <a:lnTo>
                      <a:pt x="14765" y="1"/>
                    </a:ln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oogle Shape;1982;p40">
                <a:extLst>
                  <a:ext uri="{FF2B5EF4-FFF2-40B4-BE49-F238E27FC236}">
                    <a16:creationId xmlns:a16="http://schemas.microsoft.com/office/drawing/2014/main" id="{3EA1E289-BF23-57F8-1B95-A973DB3E7D28}"/>
                  </a:ext>
                </a:extLst>
              </p:cNvPr>
              <p:cNvSpPr txBox="1"/>
              <p:nvPr/>
            </p:nvSpPr>
            <p:spPr>
              <a:xfrm>
                <a:off x="1786132" y="2917132"/>
                <a:ext cx="1566343" cy="515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accent4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Security Problem</a:t>
                </a:r>
                <a:endParaRPr dirty="0">
                  <a:solidFill>
                    <a:schemeClr val="accent4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7" name="Google Shape;1983;p40">
              <a:extLst>
                <a:ext uri="{FF2B5EF4-FFF2-40B4-BE49-F238E27FC236}">
                  <a16:creationId xmlns:a16="http://schemas.microsoft.com/office/drawing/2014/main" id="{AC7106FF-14AA-FD36-AAA6-6A475A18E545}"/>
                </a:ext>
              </a:extLst>
            </p:cNvPr>
            <p:cNvGrpSpPr/>
            <p:nvPr/>
          </p:nvGrpSpPr>
          <p:grpSpPr>
            <a:xfrm>
              <a:off x="1060104" y="3705258"/>
              <a:ext cx="386383" cy="659067"/>
              <a:chOff x="11091242" y="2124963"/>
              <a:chExt cx="386383" cy="659067"/>
            </a:xfrm>
          </p:grpSpPr>
          <p:sp>
            <p:nvSpPr>
              <p:cNvPr id="35" name="Google Shape;1984;p40">
                <a:extLst>
                  <a:ext uri="{FF2B5EF4-FFF2-40B4-BE49-F238E27FC236}">
                    <a16:creationId xmlns:a16="http://schemas.microsoft.com/office/drawing/2014/main" id="{C31441D8-3527-6DB4-96FD-87A6781FB310}"/>
                  </a:ext>
                </a:extLst>
              </p:cNvPr>
              <p:cNvSpPr/>
              <p:nvPr/>
            </p:nvSpPr>
            <p:spPr>
              <a:xfrm>
                <a:off x="11194221" y="2286852"/>
                <a:ext cx="180434" cy="334881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26520" extrusionOk="0">
                    <a:moveTo>
                      <a:pt x="9167" y="2055"/>
                    </a:moveTo>
                    <a:lnTo>
                      <a:pt x="9167" y="4078"/>
                    </a:lnTo>
                    <a:lnTo>
                      <a:pt x="5089" y="4078"/>
                    </a:lnTo>
                    <a:lnTo>
                      <a:pt x="5089" y="2055"/>
                    </a:lnTo>
                    <a:close/>
                    <a:moveTo>
                      <a:pt x="12233" y="6133"/>
                    </a:moveTo>
                    <a:lnTo>
                      <a:pt x="12233" y="8155"/>
                    </a:lnTo>
                    <a:lnTo>
                      <a:pt x="2056" y="8155"/>
                    </a:lnTo>
                    <a:lnTo>
                      <a:pt x="2056" y="6133"/>
                    </a:lnTo>
                    <a:close/>
                    <a:moveTo>
                      <a:pt x="12233" y="10210"/>
                    </a:moveTo>
                    <a:lnTo>
                      <a:pt x="12233" y="12233"/>
                    </a:lnTo>
                    <a:lnTo>
                      <a:pt x="2056" y="12233"/>
                    </a:lnTo>
                    <a:lnTo>
                      <a:pt x="2056" y="10210"/>
                    </a:lnTo>
                    <a:close/>
                    <a:moveTo>
                      <a:pt x="12233" y="14288"/>
                    </a:moveTo>
                    <a:lnTo>
                      <a:pt x="12233" y="16310"/>
                    </a:lnTo>
                    <a:lnTo>
                      <a:pt x="2056" y="16310"/>
                    </a:lnTo>
                    <a:lnTo>
                      <a:pt x="2056" y="14288"/>
                    </a:lnTo>
                    <a:close/>
                    <a:moveTo>
                      <a:pt x="12233" y="18365"/>
                    </a:moveTo>
                    <a:lnTo>
                      <a:pt x="12233" y="20387"/>
                    </a:lnTo>
                    <a:lnTo>
                      <a:pt x="2056" y="20387"/>
                    </a:lnTo>
                    <a:lnTo>
                      <a:pt x="2056" y="18365"/>
                    </a:lnTo>
                    <a:close/>
                    <a:moveTo>
                      <a:pt x="12233" y="22443"/>
                    </a:moveTo>
                    <a:lnTo>
                      <a:pt x="12233" y="24465"/>
                    </a:lnTo>
                    <a:lnTo>
                      <a:pt x="2056" y="24465"/>
                    </a:lnTo>
                    <a:lnTo>
                      <a:pt x="2056" y="22443"/>
                    </a:lnTo>
                    <a:close/>
                    <a:moveTo>
                      <a:pt x="4078" y="0"/>
                    </a:moveTo>
                    <a:cubicBezTo>
                      <a:pt x="3523" y="0"/>
                      <a:pt x="3067" y="457"/>
                      <a:pt x="3067" y="1044"/>
                    </a:cubicBezTo>
                    <a:lnTo>
                      <a:pt x="3067" y="4078"/>
                    </a:lnTo>
                    <a:lnTo>
                      <a:pt x="1012" y="4078"/>
                    </a:lnTo>
                    <a:cubicBezTo>
                      <a:pt x="457" y="4078"/>
                      <a:pt x="1" y="4534"/>
                      <a:pt x="1" y="5121"/>
                    </a:cubicBezTo>
                    <a:lnTo>
                      <a:pt x="1" y="25509"/>
                    </a:lnTo>
                    <a:cubicBezTo>
                      <a:pt x="1" y="26063"/>
                      <a:pt x="457" y="26520"/>
                      <a:pt x="1012" y="26520"/>
                    </a:cubicBezTo>
                    <a:lnTo>
                      <a:pt x="13244" y="26520"/>
                    </a:lnTo>
                    <a:cubicBezTo>
                      <a:pt x="13831" y="26520"/>
                      <a:pt x="14288" y="26063"/>
                      <a:pt x="14288" y="25509"/>
                    </a:cubicBezTo>
                    <a:lnTo>
                      <a:pt x="14288" y="5121"/>
                    </a:lnTo>
                    <a:cubicBezTo>
                      <a:pt x="14288" y="4534"/>
                      <a:pt x="13831" y="4078"/>
                      <a:pt x="13244" y="4078"/>
                    </a:cubicBezTo>
                    <a:lnTo>
                      <a:pt x="11222" y="4078"/>
                    </a:lnTo>
                    <a:lnTo>
                      <a:pt x="11222" y="1044"/>
                    </a:lnTo>
                    <a:cubicBezTo>
                      <a:pt x="11222" y="457"/>
                      <a:pt x="10765" y="0"/>
                      <a:pt x="10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Google Shape;1985;p40">
                <a:extLst>
                  <a:ext uri="{FF2B5EF4-FFF2-40B4-BE49-F238E27FC236}">
                    <a16:creationId xmlns:a16="http://schemas.microsoft.com/office/drawing/2014/main" id="{CDC3B04A-D439-FEBA-94C8-DBEA9B197DCD}"/>
                  </a:ext>
                </a:extLst>
              </p:cNvPr>
              <p:cNvSpPr/>
              <p:nvPr/>
            </p:nvSpPr>
            <p:spPr>
              <a:xfrm>
                <a:off x="11451662" y="2266256"/>
                <a:ext cx="25962" cy="2554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23" extrusionOk="0">
                    <a:moveTo>
                      <a:pt x="1012" y="0"/>
                    </a:moveTo>
                    <a:cubicBezTo>
                      <a:pt x="458" y="0"/>
                      <a:pt x="1" y="457"/>
                      <a:pt x="1" y="1011"/>
                    </a:cubicBezTo>
                    <a:cubicBezTo>
                      <a:pt x="1" y="1598"/>
                      <a:pt x="458" y="2022"/>
                      <a:pt x="1012" y="2022"/>
                    </a:cubicBezTo>
                    <a:cubicBezTo>
                      <a:pt x="1599" y="2022"/>
                      <a:pt x="2056" y="1598"/>
                      <a:pt x="2056" y="1011"/>
                    </a:cubicBezTo>
                    <a:cubicBezTo>
                      <a:pt x="2056" y="457"/>
                      <a:pt x="1599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Google Shape;1986;p40">
                <a:extLst>
                  <a:ext uri="{FF2B5EF4-FFF2-40B4-BE49-F238E27FC236}">
                    <a16:creationId xmlns:a16="http://schemas.microsoft.com/office/drawing/2014/main" id="{232AB8E9-928D-7C71-8A0B-B90FD5E4BE18}"/>
                  </a:ext>
                </a:extLst>
              </p:cNvPr>
              <p:cNvSpPr/>
              <p:nvPr/>
            </p:nvSpPr>
            <p:spPr>
              <a:xfrm>
                <a:off x="11091242" y="2124963"/>
                <a:ext cx="386376" cy="659067"/>
              </a:xfrm>
              <a:custGeom>
                <a:avLst/>
                <a:gdLst/>
                <a:ahLst/>
                <a:cxnLst/>
                <a:rect l="l" t="t" r="r" b="b"/>
                <a:pathLst>
                  <a:path w="30598" h="52193" extrusionOk="0">
                    <a:moveTo>
                      <a:pt x="20910" y="2023"/>
                    </a:moveTo>
                    <a:cubicBezTo>
                      <a:pt x="20812" y="2349"/>
                      <a:pt x="20682" y="2675"/>
                      <a:pt x="20682" y="3034"/>
                    </a:cubicBezTo>
                    <a:lnTo>
                      <a:pt x="20682" y="3556"/>
                    </a:lnTo>
                    <a:cubicBezTo>
                      <a:pt x="20682" y="3850"/>
                      <a:pt x="20518" y="4078"/>
                      <a:pt x="20225" y="4078"/>
                    </a:cubicBezTo>
                    <a:lnTo>
                      <a:pt x="10341" y="4078"/>
                    </a:lnTo>
                    <a:cubicBezTo>
                      <a:pt x="10080" y="4078"/>
                      <a:pt x="9787" y="3850"/>
                      <a:pt x="9787" y="3556"/>
                    </a:cubicBezTo>
                    <a:lnTo>
                      <a:pt x="9787" y="3034"/>
                    </a:lnTo>
                    <a:cubicBezTo>
                      <a:pt x="9787" y="2675"/>
                      <a:pt x="9787" y="2349"/>
                      <a:pt x="9656" y="2023"/>
                    </a:cubicBezTo>
                    <a:close/>
                    <a:moveTo>
                      <a:pt x="28380" y="48115"/>
                    </a:moveTo>
                    <a:cubicBezTo>
                      <a:pt x="27956" y="49289"/>
                      <a:pt x="26814" y="50137"/>
                      <a:pt x="25477" y="50137"/>
                    </a:cubicBezTo>
                    <a:lnTo>
                      <a:pt x="5089" y="50137"/>
                    </a:lnTo>
                    <a:cubicBezTo>
                      <a:pt x="3784" y="50137"/>
                      <a:pt x="2643" y="49289"/>
                      <a:pt x="2219" y="48115"/>
                    </a:cubicBezTo>
                    <a:close/>
                    <a:moveTo>
                      <a:pt x="5089" y="0"/>
                    </a:moveTo>
                    <a:cubicBezTo>
                      <a:pt x="4404" y="0"/>
                      <a:pt x="3752" y="131"/>
                      <a:pt x="3099" y="392"/>
                    </a:cubicBezTo>
                    <a:cubicBezTo>
                      <a:pt x="2512" y="653"/>
                      <a:pt x="1958" y="1012"/>
                      <a:pt x="1501" y="1468"/>
                    </a:cubicBezTo>
                    <a:cubicBezTo>
                      <a:pt x="1012" y="1958"/>
                      <a:pt x="653" y="2512"/>
                      <a:pt x="392" y="3099"/>
                    </a:cubicBezTo>
                    <a:cubicBezTo>
                      <a:pt x="131" y="3719"/>
                      <a:pt x="1" y="4404"/>
                      <a:pt x="1" y="5089"/>
                    </a:cubicBezTo>
                    <a:lnTo>
                      <a:pt x="1" y="47071"/>
                    </a:lnTo>
                    <a:cubicBezTo>
                      <a:pt x="1" y="47789"/>
                      <a:pt x="131" y="48441"/>
                      <a:pt x="392" y="49061"/>
                    </a:cubicBezTo>
                    <a:cubicBezTo>
                      <a:pt x="653" y="49681"/>
                      <a:pt x="1012" y="50235"/>
                      <a:pt x="1501" y="50692"/>
                    </a:cubicBezTo>
                    <a:cubicBezTo>
                      <a:pt x="1958" y="51148"/>
                      <a:pt x="2512" y="51540"/>
                      <a:pt x="3099" y="51768"/>
                    </a:cubicBezTo>
                    <a:cubicBezTo>
                      <a:pt x="3752" y="52062"/>
                      <a:pt x="4404" y="52192"/>
                      <a:pt x="5089" y="52192"/>
                    </a:cubicBezTo>
                    <a:lnTo>
                      <a:pt x="25477" y="52192"/>
                    </a:lnTo>
                    <a:cubicBezTo>
                      <a:pt x="26162" y="52192"/>
                      <a:pt x="26847" y="52062"/>
                      <a:pt x="27466" y="51768"/>
                    </a:cubicBezTo>
                    <a:cubicBezTo>
                      <a:pt x="28086" y="51540"/>
                      <a:pt x="28608" y="51148"/>
                      <a:pt x="29097" y="50692"/>
                    </a:cubicBezTo>
                    <a:cubicBezTo>
                      <a:pt x="29554" y="50235"/>
                      <a:pt x="29913" y="49681"/>
                      <a:pt x="30174" y="49061"/>
                    </a:cubicBezTo>
                    <a:cubicBezTo>
                      <a:pt x="30435" y="48441"/>
                      <a:pt x="30598" y="47789"/>
                      <a:pt x="30598" y="47071"/>
                    </a:cubicBezTo>
                    <a:lnTo>
                      <a:pt x="30598" y="16800"/>
                    </a:lnTo>
                    <a:cubicBezTo>
                      <a:pt x="30598" y="16245"/>
                      <a:pt x="30109" y="15788"/>
                      <a:pt x="29554" y="15788"/>
                    </a:cubicBezTo>
                    <a:cubicBezTo>
                      <a:pt x="29000" y="15788"/>
                      <a:pt x="28543" y="16245"/>
                      <a:pt x="28543" y="16800"/>
                    </a:cubicBezTo>
                    <a:lnTo>
                      <a:pt x="28543" y="46060"/>
                    </a:lnTo>
                    <a:lnTo>
                      <a:pt x="2056" y="46060"/>
                    </a:lnTo>
                    <a:lnTo>
                      <a:pt x="2056" y="5089"/>
                    </a:lnTo>
                    <a:cubicBezTo>
                      <a:pt x="2056" y="3393"/>
                      <a:pt x="3426" y="2023"/>
                      <a:pt x="5089" y="2023"/>
                    </a:cubicBezTo>
                    <a:lnTo>
                      <a:pt x="6786" y="2023"/>
                    </a:lnTo>
                    <a:cubicBezTo>
                      <a:pt x="7340" y="2023"/>
                      <a:pt x="7764" y="2480"/>
                      <a:pt x="7764" y="3034"/>
                    </a:cubicBezTo>
                    <a:lnTo>
                      <a:pt x="7764" y="3556"/>
                    </a:lnTo>
                    <a:cubicBezTo>
                      <a:pt x="7764" y="4959"/>
                      <a:pt x="8938" y="6100"/>
                      <a:pt x="10341" y="6100"/>
                    </a:cubicBezTo>
                    <a:lnTo>
                      <a:pt x="20225" y="6100"/>
                    </a:lnTo>
                    <a:cubicBezTo>
                      <a:pt x="21628" y="6100"/>
                      <a:pt x="22737" y="4959"/>
                      <a:pt x="22737" y="3556"/>
                    </a:cubicBezTo>
                    <a:lnTo>
                      <a:pt x="22737" y="3034"/>
                    </a:lnTo>
                    <a:cubicBezTo>
                      <a:pt x="22737" y="2480"/>
                      <a:pt x="23226" y="2023"/>
                      <a:pt x="23813" y="2023"/>
                    </a:cubicBezTo>
                    <a:lnTo>
                      <a:pt x="25477" y="2023"/>
                    </a:lnTo>
                    <a:cubicBezTo>
                      <a:pt x="27173" y="2023"/>
                      <a:pt x="28543" y="3393"/>
                      <a:pt x="28543" y="5089"/>
                    </a:cubicBezTo>
                    <a:lnTo>
                      <a:pt x="28543" y="7633"/>
                    </a:lnTo>
                    <a:cubicBezTo>
                      <a:pt x="28543" y="8188"/>
                      <a:pt x="29000" y="8645"/>
                      <a:pt x="29554" y="8645"/>
                    </a:cubicBezTo>
                    <a:cubicBezTo>
                      <a:pt x="30109" y="8645"/>
                      <a:pt x="30598" y="8188"/>
                      <a:pt x="30598" y="7633"/>
                    </a:cubicBezTo>
                    <a:lnTo>
                      <a:pt x="30598" y="5089"/>
                    </a:lnTo>
                    <a:cubicBezTo>
                      <a:pt x="30598" y="4404"/>
                      <a:pt x="30435" y="3719"/>
                      <a:pt x="30174" y="3099"/>
                    </a:cubicBezTo>
                    <a:cubicBezTo>
                      <a:pt x="29913" y="2512"/>
                      <a:pt x="29554" y="1958"/>
                      <a:pt x="29097" y="1468"/>
                    </a:cubicBezTo>
                    <a:cubicBezTo>
                      <a:pt x="28608" y="1012"/>
                      <a:pt x="28086" y="653"/>
                      <a:pt x="27466" y="392"/>
                    </a:cubicBezTo>
                    <a:cubicBezTo>
                      <a:pt x="26847" y="131"/>
                      <a:pt x="26162" y="0"/>
                      <a:pt x="25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oogle Shape;1987;p40">
              <a:extLst>
                <a:ext uri="{FF2B5EF4-FFF2-40B4-BE49-F238E27FC236}">
                  <a16:creationId xmlns:a16="http://schemas.microsoft.com/office/drawing/2014/main" id="{610F1A3E-5F54-45DD-DDE8-0C404D97898B}"/>
                </a:ext>
              </a:extLst>
            </p:cNvPr>
            <p:cNvGrpSpPr/>
            <p:nvPr/>
          </p:nvGrpSpPr>
          <p:grpSpPr>
            <a:xfrm>
              <a:off x="470125" y="1154553"/>
              <a:ext cx="3969411" cy="1593089"/>
              <a:chOff x="470125" y="1154553"/>
              <a:chExt cx="3969411" cy="1593089"/>
            </a:xfrm>
          </p:grpSpPr>
          <p:sp>
            <p:nvSpPr>
              <p:cNvPr id="28" name="Google Shape;1988;p40">
                <a:extLst>
                  <a:ext uri="{FF2B5EF4-FFF2-40B4-BE49-F238E27FC236}">
                    <a16:creationId xmlns:a16="http://schemas.microsoft.com/office/drawing/2014/main" id="{2F35F712-D139-1FE1-A544-BFC6694FD2AB}"/>
                  </a:ext>
                </a:extLst>
              </p:cNvPr>
              <p:cNvSpPr txBox="1"/>
              <p:nvPr/>
            </p:nvSpPr>
            <p:spPr>
              <a:xfrm>
                <a:off x="3360436" y="1189750"/>
                <a:ext cx="1079100" cy="61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b="1">
                    <a:solidFill>
                      <a:schemeClr val="accent3"/>
                    </a:solidFill>
                    <a:latin typeface="Calibri" panose="020F0502020204030204" pitchFamily="34" charset="0"/>
                    <a:ea typeface="Fira Sans Extra Condensed"/>
                    <a:cs typeface="Calibri" panose="020F0502020204030204" pitchFamily="34" charset="0"/>
                    <a:sym typeface="Fira Sans Extra Condensed"/>
                  </a:rPr>
                  <a:t>01</a:t>
                </a:r>
                <a:endParaRPr sz="3600" b="1">
                  <a:solidFill>
                    <a:schemeClr val="accent3"/>
                  </a:solidFill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29" name="Google Shape;1989;p40">
                <a:extLst>
                  <a:ext uri="{FF2B5EF4-FFF2-40B4-BE49-F238E27FC236}">
                    <a16:creationId xmlns:a16="http://schemas.microsoft.com/office/drawing/2014/main" id="{D2BE5E79-A3A9-B62A-0E5C-D0D4393ED9FB}"/>
                  </a:ext>
                </a:extLst>
              </p:cNvPr>
              <p:cNvSpPr/>
              <p:nvPr/>
            </p:nvSpPr>
            <p:spPr>
              <a:xfrm>
                <a:off x="1321025" y="1524300"/>
                <a:ext cx="2616195" cy="1054707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3253" extrusionOk="0">
                    <a:moveTo>
                      <a:pt x="3834" y="1"/>
                    </a:moveTo>
                    <a:lnTo>
                      <a:pt x="0" y="6621"/>
                    </a:lnTo>
                    <a:lnTo>
                      <a:pt x="3834" y="13253"/>
                    </a:lnTo>
                    <a:lnTo>
                      <a:pt x="29051" y="13253"/>
                    </a:lnTo>
                    <a:lnTo>
                      <a:pt x="32873" y="6621"/>
                    </a:lnTo>
                    <a:lnTo>
                      <a:pt x="290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oogle Shape;1990;p40">
                <a:extLst>
                  <a:ext uri="{FF2B5EF4-FFF2-40B4-BE49-F238E27FC236}">
                    <a16:creationId xmlns:a16="http://schemas.microsoft.com/office/drawing/2014/main" id="{9F973807-80E5-9D8F-F86F-FB3EABB58098}"/>
                  </a:ext>
                </a:extLst>
              </p:cNvPr>
              <p:cNvSpPr/>
              <p:nvPr/>
            </p:nvSpPr>
            <p:spPr>
              <a:xfrm>
                <a:off x="1378802" y="1574517"/>
                <a:ext cx="2278561" cy="954274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11991" extrusionOk="0">
                    <a:moveTo>
                      <a:pt x="3465" y="1"/>
                    </a:moveTo>
                    <a:lnTo>
                      <a:pt x="0" y="5990"/>
                    </a:lnTo>
                    <a:lnTo>
                      <a:pt x="3465" y="11991"/>
                    </a:lnTo>
                    <a:lnTo>
                      <a:pt x="27956" y="11991"/>
                    </a:lnTo>
                    <a:lnTo>
                      <a:pt x="31421" y="5990"/>
                    </a:lnTo>
                    <a:lnTo>
                      <a:pt x="279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oogle Shape;1991;p40">
                <a:extLst>
                  <a:ext uri="{FF2B5EF4-FFF2-40B4-BE49-F238E27FC236}">
                    <a16:creationId xmlns:a16="http://schemas.microsoft.com/office/drawing/2014/main" id="{35FD69AD-FDF1-A7AF-4272-7326AE20A20E}"/>
                  </a:ext>
                </a:extLst>
              </p:cNvPr>
              <p:cNvSpPr/>
              <p:nvPr/>
            </p:nvSpPr>
            <p:spPr>
              <a:xfrm>
                <a:off x="470125" y="1390760"/>
                <a:ext cx="1566343" cy="1356882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7050" extrusionOk="0">
                    <a:moveTo>
                      <a:pt x="4929" y="0"/>
                    </a:moveTo>
                    <a:lnTo>
                      <a:pt x="0" y="8525"/>
                    </a:lnTo>
                    <a:lnTo>
                      <a:pt x="4929" y="17050"/>
                    </a:lnTo>
                    <a:lnTo>
                      <a:pt x="14764" y="17050"/>
                    </a:lnTo>
                    <a:lnTo>
                      <a:pt x="19681" y="8525"/>
                    </a:lnTo>
                    <a:lnTo>
                      <a:pt x="14764" y="0"/>
                    </a:ln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Google Shape;1994;p40">
                <a:extLst>
                  <a:ext uri="{FF2B5EF4-FFF2-40B4-BE49-F238E27FC236}">
                    <a16:creationId xmlns:a16="http://schemas.microsoft.com/office/drawing/2014/main" id="{DA6B8B99-90E7-16BF-CF39-A239783B9D38}"/>
                  </a:ext>
                </a:extLst>
              </p:cNvPr>
              <p:cNvSpPr txBox="1"/>
              <p:nvPr/>
            </p:nvSpPr>
            <p:spPr>
              <a:xfrm>
                <a:off x="1739541" y="1154553"/>
                <a:ext cx="2197680" cy="28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accent3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Audit Finding</a:t>
                </a:r>
                <a:endParaRPr dirty="0">
                  <a:solidFill>
                    <a:schemeClr val="accent3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9" name="Google Shape;1995;p40">
              <a:extLst>
                <a:ext uri="{FF2B5EF4-FFF2-40B4-BE49-F238E27FC236}">
                  <a16:creationId xmlns:a16="http://schemas.microsoft.com/office/drawing/2014/main" id="{555FAE91-CE7B-D214-7EA2-15D3A3899F28}"/>
                </a:ext>
              </a:extLst>
            </p:cNvPr>
            <p:cNvGrpSpPr/>
            <p:nvPr/>
          </p:nvGrpSpPr>
          <p:grpSpPr>
            <a:xfrm>
              <a:off x="1060311" y="1722113"/>
              <a:ext cx="385979" cy="659067"/>
              <a:chOff x="10052800" y="2124963"/>
              <a:chExt cx="385979" cy="659067"/>
            </a:xfrm>
          </p:grpSpPr>
          <p:sp>
            <p:nvSpPr>
              <p:cNvPr id="25" name="Google Shape;1996;p40">
                <a:extLst>
                  <a:ext uri="{FF2B5EF4-FFF2-40B4-BE49-F238E27FC236}">
                    <a16:creationId xmlns:a16="http://schemas.microsoft.com/office/drawing/2014/main" id="{F4519EA5-F4B2-94B6-203C-19263F51707F}"/>
                  </a:ext>
                </a:extLst>
              </p:cNvPr>
              <p:cNvSpPr/>
              <p:nvPr/>
            </p:nvSpPr>
            <p:spPr>
              <a:xfrm>
                <a:off x="10122417" y="2306211"/>
                <a:ext cx="231513" cy="296165"/>
              </a:xfrm>
              <a:custGeom>
                <a:avLst/>
                <a:gdLst/>
                <a:ahLst/>
                <a:cxnLst/>
                <a:rect l="l" t="t" r="r" b="b"/>
                <a:pathLst>
                  <a:path w="18334" h="23454" extrusionOk="0">
                    <a:moveTo>
                      <a:pt x="14777" y="2055"/>
                    </a:moveTo>
                    <a:cubicBezTo>
                      <a:pt x="15626" y="2055"/>
                      <a:pt x="16311" y="2740"/>
                      <a:pt x="16311" y="3588"/>
                    </a:cubicBezTo>
                    <a:cubicBezTo>
                      <a:pt x="16311" y="4436"/>
                      <a:pt x="15626" y="5122"/>
                      <a:pt x="14777" y="5122"/>
                    </a:cubicBezTo>
                    <a:cubicBezTo>
                      <a:pt x="13929" y="5122"/>
                      <a:pt x="13244" y="4436"/>
                      <a:pt x="13244" y="3588"/>
                    </a:cubicBezTo>
                    <a:cubicBezTo>
                      <a:pt x="13244" y="2740"/>
                      <a:pt x="13929" y="2055"/>
                      <a:pt x="14777" y="2055"/>
                    </a:cubicBezTo>
                    <a:close/>
                    <a:moveTo>
                      <a:pt x="3556" y="10210"/>
                    </a:moveTo>
                    <a:cubicBezTo>
                      <a:pt x="4404" y="10210"/>
                      <a:pt x="5089" y="10895"/>
                      <a:pt x="5089" y="11743"/>
                    </a:cubicBezTo>
                    <a:cubicBezTo>
                      <a:pt x="5089" y="12591"/>
                      <a:pt x="4404" y="13276"/>
                      <a:pt x="3556" y="13276"/>
                    </a:cubicBezTo>
                    <a:cubicBezTo>
                      <a:pt x="2708" y="13276"/>
                      <a:pt x="2023" y="12591"/>
                      <a:pt x="2023" y="11743"/>
                    </a:cubicBezTo>
                    <a:cubicBezTo>
                      <a:pt x="2023" y="10895"/>
                      <a:pt x="2708" y="10210"/>
                      <a:pt x="3556" y="10210"/>
                    </a:cubicBezTo>
                    <a:close/>
                    <a:moveTo>
                      <a:pt x="14777" y="18365"/>
                    </a:moveTo>
                    <a:cubicBezTo>
                      <a:pt x="15626" y="18365"/>
                      <a:pt x="16311" y="19050"/>
                      <a:pt x="16311" y="19898"/>
                    </a:cubicBezTo>
                    <a:cubicBezTo>
                      <a:pt x="16311" y="20746"/>
                      <a:pt x="15626" y="21431"/>
                      <a:pt x="14777" y="21431"/>
                    </a:cubicBezTo>
                    <a:cubicBezTo>
                      <a:pt x="13929" y="21431"/>
                      <a:pt x="13244" y="20746"/>
                      <a:pt x="13244" y="19898"/>
                    </a:cubicBezTo>
                    <a:cubicBezTo>
                      <a:pt x="13244" y="19050"/>
                      <a:pt x="13929" y="18365"/>
                      <a:pt x="14777" y="18365"/>
                    </a:cubicBezTo>
                    <a:close/>
                    <a:moveTo>
                      <a:pt x="14777" y="0"/>
                    </a:moveTo>
                    <a:cubicBezTo>
                      <a:pt x="12788" y="0"/>
                      <a:pt x="11189" y="1599"/>
                      <a:pt x="11189" y="3588"/>
                    </a:cubicBezTo>
                    <a:cubicBezTo>
                      <a:pt x="11189" y="4012"/>
                      <a:pt x="11287" y="4404"/>
                      <a:pt x="11418" y="4795"/>
                    </a:cubicBezTo>
                    <a:lnTo>
                      <a:pt x="5709" y="8873"/>
                    </a:lnTo>
                    <a:cubicBezTo>
                      <a:pt x="5089" y="8416"/>
                      <a:pt x="4372" y="8155"/>
                      <a:pt x="3556" y="8155"/>
                    </a:cubicBezTo>
                    <a:cubicBezTo>
                      <a:pt x="1599" y="8155"/>
                      <a:pt x="1" y="9754"/>
                      <a:pt x="1" y="11743"/>
                    </a:cubicBezTo>
                    <a:cubicBezTo>
                      <a:pt x="1" y="13701"/>
                      <a:pt x="1599" y="15299"/>
                      <a:pt x="3556" y="15299"/>
                    </a:cubicBezTo>
                    <a:cubicBezTo>
                      <a:pt x="4372" y="15299"/>
                      <a:pt x="5089" y="15038"/>
                      <a:pt x="5709" y="14581"/>
                    </a:cubicBezTo>
                    <a:lnTo>
                      <a:pt x="11418" y="18659"/>
                    </a:lnTo>
                    <a:cubicBezTo>
                      <a:pt x="11287" y="19050"/>
                      <a:pt x="11189" y="19474"/>
                      <a:pt x="11189" y="19898"/>
                    </a:cubicBezTo>
                    <a:cubicBezTo>
                      <a:pt x="11189" y="21855"/>
                      <a:pt x="12788" y="23454"/>
                      <a:pt x="14777" y="23454"/>
                    </a:cubicBezTo>
                    <a:cubicBezTo>
                      <a:pt x="16735" y="23454"/>
                      <a:pt x="18333" y="21855"/>
                      <a:pt x="18333" y="19898"/>
                    </a:cubicBezTo>
                    <a:cubicBezTo>
                      <a:pt x="18333" y="17908"/>
                      <a:pt x="16735" y="16310"/>
                      <a:pt x="14777" y="16310"/>
                    </a:cubicBezTo>
                    <a:cubicBezTo>
                      <a:pt x="13962" y="16310"/>
                      <a:pt x="13212" y="16571"/>
                      <a:pt x="12625" y="17028"/>
                    </a:cubicBezTo>
                    <a:lnTo>
                      <a:pt x="6916" y="12950"/>
                    </a:lnTo>
                    <a:cubicBezTo>
                      <a:pt x="7047" y="12559"/>
                      <a:pt x="7112" y="12167"/>
                      <a:pt x="7112" y="11743"/>
                    </a:cubicBezTo>
                    <a:cubicBezTo>
                      <a:pt x="7112" y="11319"/>
                      <a:pt x="7047" y="10895"/>
                      <a:pt x="6916" y="10504"/>
                    </a:cubicBezTo>
                    <a:lnTo>
                      <a:pt x="12625" y="6426"/>
                    </a:lnTo>
                    <a:cubicBezTo>
                      <a:pt x="13212" y="6883"/>
                      <a:pt x="13962" y="7144"/>
                      <a:pt x="14777" y="7144"/>
                    </a:cubicBezTo>
                    <a:cubicBezTo>
                      <a:pt x="16735" y="7144"/>
                      <a:pt x="18333" y="5546"/>
                      <a:pt x="18333" y="3588"/>
                    </a:cubicBezTo>
                    <a:cubicBezTo>
                      <a:pt x="18333" y="1599"/>
                      <a:pt x="16735" y="0"/>
                      <a:pt x="147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Google Shape;1997;p40">
                <a:extLst>
                  <a:ext uri="{FF2B5EF4-FFF2-40B4-BE49-F238E27FC236}">
                    <a16:creationId xmlns:a16="http://schemas.microsoft.com/office/drawing/2014/main" id="{FAFF9BE2-FEE8-44AD-D0EF-025C436B74FD}"/>
                  </a:ext>
                </a:extLst>
              </p:cNvPr>
              <p:cNvSpPr/>
              <p:nvPr/>
            </p:nvSpPr>
            <p:spPr>
              <a:xfrm>
                <a:off x="10413233" y="2266256"/>
                <a:ext cx="25545" cy="2554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cubicBezTo>
                      <a:pt x="457" y="0"/>
                      <a:pt x="0" y="457"/>
                      <a:pt x="0" y="1011"/>
                    </a:cubicBezTo>
                    <a:cubicBezTo>
                      <a:pt x="0" y="1598"/>
                      <a:pt x="457" y="2022"/>
                      <a:pt x="1011" y="2022"/>
                    </a:cubicBezTo>
                    <a:cubicBezTo>
                      <a:pt x="1566" y="2022"/>
                      <a:pt x="2023" y="1598"/>
                      <a:pt x="2023" y="1011"/>
                    </a:cubicBezTo>
                    <a:cubicBezTo>
                      <a:pt x="2023" y="457"/>
                      <a:pt x="1566" y="0"/>
                      <a:pt x="1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1998;p40">
                <a:extLst>
                  <a:ext uri="{FF2B5EF4-FFF2-40B4-BE49-F238E27FC236}">
                    <a16:creationId xmlns:a16="http://schemas.microsoft.com/office/drawing/2014/main" id="{A0545497-5323-3348-B9E1-B81E10383B3E}"/>
                  </a:ext>
                </a:extLst>
              </p:cNvPr>
              <p:cNvSpPr/>
              <p:nvPr/>
            </p:nvSpPr>
            <p:spPr>
              <a:xfrm>
                <a:off x="10052800" y="2124963"/>
                <a:ext cx="385972" cy="659067"/>
              </a:xfrm>
              <a:custGeom>
                <a:avLst/>
                <a:gdLst/>
                <a:ahLst/>
                <a:cxnLst/>
                <a:rect l="l" t="t" r="r" b="b"/>
                <a:pathLst>
                  <a:path w="30566" h="52193" extrusionOk="0">
                    <a:moveTo>
                      <a:pt x="20910" y="2023"/>
                    </a:moveTo>
                    <a:cubicBezTo>
                      <a:pt x="20812" y="2349"/>
                      <a:pt x="20682" y="2675"/>
                      <a:pt x="20682" y="3034"/>
                    </a:cubicBezTo>
                    <a:lnTo>
                      <a:pt x="20682" y="3556"/>
                    </a:lnTo>
                    <a:cubicBezTo>
                      <a:pt x="20682" y="3850"/>
                      <a:pt x="20519" y="4078"/>
                      <a:pt x="20225" y="4078"/>
                    </a:cubicBezTo>
                    <a:lnTo>
                      <a:pt x="10341" y="4078"/>
                    </a:lnTo>
                    <a:cubicBezTo>
                      <a:pt x="10048" y="4078"/>
                      <a:pt x="9787" y="3850"/>
                      <a:pt x="9787" y="3556"/>
                    </a:cubicBezTo>
                    <a:lnTo>
                      <a:pt x="9787" y="3034"/>
                    </a:lnTo>
                    <a:cubicBezTo>
                      <a:pt x="9787" y="2675"/>
                      <a:pt x="9787" y="2349"/>
                      <a:pt x="9656" y="2023"/>
                    </a:cubicBezTo>
                    <a:close/>
                    <a:moveTo>
                      <a:pt x="28348" y="48115"/>
                    </a:moveTo>
                    <a:cubicBezTo>
                      <a:pt x="27923" y="49289"/>
                      <a:pt x="26814" y="50137"/>
                      <a:pt x="25477" y="50137"/>
                    </a:cubicBezTo>
                    <a:lnTo>
                      <a:pt x="5090" y="50137"/>
                    </a:lnTo>
                    <a:cubicBezTo>
                      <a:pt x="3752" y="50137"/>
                      <a:pt x="2643" y="49289"/>
                      <a:pt x="2219" y="48115"/>
                    </a:cubicBezTo>
                    <a:close/>
                    <a:moveTo>
                      <a:pt x="5090" y="0"/>
                    </a:moveTo>
                    <a:cubicBezTo>
                      <a:pt x="4405" y="0"/>
                      <a:pt x="3752" y="131"/>
                      <a:pt x="3100" y="392"/>
                    </a:cubicBezTo>
                    <a:cubicBezTo>
                      <a:pt x="2513" y="653"/>
                      <a:pt x="1958" y="1012"/>
                      <a:pt x="1501" y="1468"/>
                    </a:cubicBezTo>
                    <a:cubicBezTo>
                      <a:pt x="1012" y="1958"/>
                      <a:pt x="653" y="2512"/>
                      <a:pt x="392" y="3099"/>
                    </a:cubicBezTo>
                    <a:cubicBezTo>
                      <a:pt x="131" y="3719"/>
                      <a:pt x="1" y="4404"/>
                      <a:pt x="1" y="5089"/>
                    </a:cubicBezTo>
                    <a:lnTo>
                      <a:pt x="1" y="47071"/>
                    </a:lnTo>
                    <a:cubicBezTo>
                      <a:pt x="1" y="47789"/>
                      <a:pt x="131" y="48441"/>
                      <a:pt x="392" y="49061"/>
                    </a:cubicBezTo>
                    <a:cubicBezTo>
                      <a:pt x="653" y="49681"/>
                      <a:pt x="1012" y="50235"/>
                      <a:pt x="1501" y="50692"/>
                    </a:cubicBezTo>
                    <a:cubicBezTo>
                      <a:pt x="1958" y="51148"/>
                      <a:pt x="2513" y="51540"/>
                      <a:pt x="3100" y="51768"/>
                    </a:cubicBezTo>
                    <a:cubicBezTo>
                      <a:pt x="3752" y="52062"/>
                      <a:pt x="4405" y="52192"/>
                      <a:pt x="5090" y="52192"/>
                    </a:cubicBezTo>
                    <a:lnTo>
                      <a:pt x="25477" y="52192"/>
                    </a:lnTo>
                    <a:cubicBezTo>
                      <a:pt x="26162" y="52192"/>
                      <a:pt x="26847" y="52062"/>
                      <a:pt x="27467" y="51768"/>
                    </a:cubicBezTo>
                    <a:cubicBezTo>
                      <a:pt x="28087" y="51540"/>
                      <a:pt x="28609" y="51148"/>
                      <a:pt x="29098" y="50692"/>
                    </a:cubicBezTo>
                    <a:cubicBezTo>
                      <a:pt x="29554" y="50235"/>
                      <a:pt x="29913" y="49681"/>
                      <a:pt x="30174" y="49061"/>
                    </a:cubicBezTo>
                    <a:cubicBezTo>
                      <a:pt x="30435" y="48441"/>
                      <a:pt x="30566" y="47789"/>
                      <a:pt x="30566" y="47071"/>
                    </a:cubicBezTo>
                    <a:lnTo>
                      <a:pt x="30566" y="16800"/>
                    </a:lnTo>
                    <a:cubicBezTo>
                      <a:pt x="30566" y="16245"/>
                      <a:pt x="30109" y="15788"/>
                      <a:pt x="29554" y="15788"/>
                    </a:cubicBezTo>
                    <a:cubicBezTo>
                      <a:pt x="29000" y="15788"/>
                      <a:pt x="28543" y="16245"/>
                      <a:pt x="28543" y="16800"/>
                    </a:cubicBezTo>
                    <a:lnTo>
                      <a:pt x="28543" y="46060"/>
                    </a:lnTo>
                    <a:lnTo>
                      <a:pt x="2023" y="46060"/>
                    </a:lnTo>
                    <a:lnTo>
                      <a:pt x="2023" y="5089"/>
                    </a:lnTo>
                    <a:cubicBezTo>
                      <a:pt x="2023" y="3393"/>
                      <a:pt x="3393" y="2023"/>
                      <a:pt x="5090" y="2023"/>
                    </a:cubicBezTo>
                    <a:lnTo>
                      <a:pt x="6786" y="2023"/>
                    </a:lnTo>
                    <a:cubicBezTo>
                      <a:pt x="7340" y="2023"/>
                      <a:pt x="7732" y="2480"/>
                      <a:pt x="7732" y="3034"/>
                    </a:cubicBezTo>
                    <a:lnTo>
                      <a:pt x="7732" y="3556"/>
                    </a:lnTo>
                    <a:cubicBezTo>
                      <a:pt x="7732" y="4959"/>
                      <a:pt x="8939" y="6100"/>
                      <a:pt x="10341" y="6100"/>
                    </a:cubicBezTo>
                    <a:lnTo>
                      <a:pt x="20225" y="6100"/>
                    </a:lnTo>
                    <a:cubicBezTo>
                      <a:pt x="21628" y="6100"/>
                      <a:pt x="22737" y="4959"/>
                      <a:pt x="22737" y="3556"/>
                    </a:cubicBezTo>
                    <a:lnTo>
                      <a:pt x="22737" y="3034"/>
                    </a:lnTo>
                    <a:cubicBezTo>
                      <a:pt x="22737" y="2480"/>
                      <a:pt x="23226" y="2023"/>
                      <a:pt x="23813" y="2023"/>
                    </a:cubicBezTo>
                    <a:lnTo>
                      <a:pt x="25477" y="2023"/>
                    </a:lnTo>
                    <a:cubicBezTo>
                      <a:pt x="27173" y="2023"/>
                      <a:pt x="28543" y="3393"/>
                      <a:pt x="28543" y="5089"/>
                    </a:cubicBezTo>
                    <a:lnTo>
                      <a:pt x="28543" y="7633"/>
                    </a:lnTo>
                    <a:cubicBezTo>
                      <a:pt x="28543" y="8188"/>
                      <a:pt x="29000" y="8645"/>
                      <a:pt x="29554" y="8645"/>
                    </a:cubicBezTo>
                    <a:cubicBezTo>
                      <a:pt x="30109" y="8645"/>
                      <a:pt x="30566" y="8188"/>
                      <a:pt x="30566" y="7633"/>
                    </a:cubicBezTo>
                    <a:lnTo>
                      <a:pt x="30566" y="5089"/>
                    </a:lnTo>
                    <a:cubicBezTo>
                      <a:pt x="30566" y="4404"/>
                      <a:pt x="30435" y="3719"/>
                      <a:pt x="30174" y="3099"/>
                    </a:cubicBezTo>
                    <a:cubicBezTo>
                      <a:pt x="29913" y="2512"/>
                      <a:pt x="29554" y="1958"/>
                      <a:pt x="29098" y="1468"/>
                    </a:cubicBezTo>
                    <a:cubicBezTo>
                      <a:pt x="28609" y="1012"/>
                      <a:pt x="28087" y="653"/>
                      <a:pt x="27467" y="392"/>
                    </a:cubicBezTo>
                    <a:cubicBezTo>
                      <a:pt x="26847" y="131"/>
                      <a:pt x="26162" y="0"/>
                      <a:pt x="25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oogle Shape;1999;p40">
              <a:extLst>
                <a:ext uri="{FF2B5EF4-FFF2-40B4-BE49-F238E27FC236}">
                  <a16:creationId xmlns:a16="http://schemas.microsoft.com/office/drawing/2014/main" id="{125B4F36-3A23-FBE4-0232-DFC3761BB42E}"/>
                </a:ext>
              </a:extLst>
            </p:cNvPr>
            <p:cNvGrpSpPr/>
            <p:nvPr/>
          </p:nvGrpSpPr>
          <p:grpSpPr>
            <a:xfrm>
              <a:off x="4745100" y="2928818"/>
              <a:ext cx="3941700" cy="1784293"/>
              <a:chOff x="4745100" y="2928818"/>
              <a:chExt cx="3941700" cy="1784293"/>
            </a:xfrm>
          </p:grpSpPr>
          <p:sp>
            <p:nvSpPr>
              <p:cNvPr id="18" name="Google Shape;2000;p40">
                <a:extLst>
                  <a:ext uri="{FF2B5EF4-FFF2-40B4-BE49-F238E27FC236}">
                    <a16:creationId xmlns:a16="http://schemas.microsoft.com/office/drawing/2014/main" id="{64749CE7-ACB0-0071-6509-38A6E1092F52}"/>
                  </a:ext>
                </a:extLst>
              </p:cNvPr>
              <p:cNvSpPr txBox="1"/>
              <p:nvPr/>
            </p:nvSpPr>
            <p:spPr>
              <a:xfrm>
                <a:off x="7612200" y="3118550"/>
                <a:ext cx="1074600" cy="61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b="1">
                    <a:solidFill>
                      <a:schemeClr val="accent2"/>
                    </a:solidFill>
                    <a:latin typeface="Calibri" panose="020F0502020204030204" pitchFamily="34" charset="0"/>
                    <a:ea typeface="Fira Sans Extra Condensed"/>
                    <a:cs typeface="Calibri" panose="020F0502020204030204" pitchFamily="34" charset="0"/>
                    <a:sym typeface="Fira Sans Extra Condensed"/>
                  </a:rPr>
                  <a:t>04</a:t>
                </a:r>
                <a:endParaRPr sz="3600" b="1">
                  <a:solidFill>
                    <a:schemeClr val="accent2"/>
                  </a:solidFill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9" name="Google Shape;2001;p40">
                <a:extLst>
                  <a:ext uri="{FF2B5EF4-FFF2-40B4-BE49-F238E27FC236}">
                    <a16:creationId xmlns:a16="http://schemas.microsoft.com/office/drawing/2014/main" id="{5D1F7715-789F-CE5F-5308-0BFF13A5A26A}"/>
                  </a:ext>
                </a:extLst>
              </p:cNvPr>
              <p:cNvSpPr/>
              <p:nvPr/>
            </p:nvSpPr>
            <p:spPr>
              <a:xfrm>
                <a:off x="5595920" y="3489769"/>
                <a:ext cx="2616275" cy="1055662"/>
              </a:xfrm>
              <a:custGeom>
                <a:avLst/>
                <a:gdLst/>
                <a:ahLst/>
                <a:cxnLst/>
                <a:rect l="l" t="t" r="r" b="b"/>
                <a:pathLst>
                  <a:path w="32875" h="13265" extrusionOk="0">
                    <a:moveTo>
                      <a:pt x="3823" y="1"/>
                    </a:moveTo>
                    <a:lnTo>
                      <a:pt x="1" y="6633"/>
                    </a:lnTo>
                    <a:lnTo>
                      <a:pt x="3823" y="13264"/>
                    </a:lnTo>
                    <a:lnTo>
                      <a:pt x="29040" y="13264"/>
                    </a:lnTo>
                    <a:lnTo>
                      <a:pt x="32874" y="6633"/>
                    </a:lnTo>
                    <a:lnTo>
                      <a:pt x="290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2002;p40">
                <a:extLst>
                  <a:ext uri="{FF2B5EF4-FFF2-40B4-BE49-F238E27FC236}">
                    <a16:creationId xmlns:a16="http://schemas.microsoft.com/office/drawing/2014/main" id="{A8E947BF-DB01-13DC-E70A-C9E546D634D0}"/>
                  </a:ext>
                </a:extLst>
              </p:cNvPr>
              <p:cNvSpPr/>
              <p:nvPr/>
            </p:nvSpPr>
            <p:spPr>
              <a:xfrm>
                <a:off x="5653777" y="3539986"/>
                <a:ext cx="2373222" cy="955228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12003" extrusionOk="0">
                    <a:moveTo>
                      <a:pt x="3465" y="1"/>
                    </a:moveTo>
                    <a:lnTo>
                      <a:pt x="0" y="6002"/>
                    </a:lnTo>
                    <a:lnTo>
                      <a:pt x="3465" y="12002"/>
                    </a:lnTo>
                    <a:lnTo>
                      <a:pt x="27956" y="12002"/>
                    </a:lnTo>
                    <a:lnTo>
                      <a:pt x="31421" y="6002"/>
                    </a:lnTo>
                    <a:lnTo>
                      <a:pt x="279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Google Shape;2003;p40">
                <a:extLst>
                  <a:ext uri="{FF2B5EF4-FFF2-40B4-BE49-F238E27FC236}">
                    <a16:creationId xmlns:a16="http://schemas.microsoft.com/office/drawing/2014/main" id="{6CBA551E-30F5-F6CF-4486-929646657081}"/>
                  </a:ext>
                </a:extLst>
              </p:cNvPr>
              <p:cNvSpPr/>
              <p:nvPr/>
            </p:nvSpPr>
            <p:spPr>
              <a:xfrm>
                <a:off x="4745100" y="3357184"/>
                <a:ext cx="1566343" cy="1355927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7038" extrusionOk="0">
                    <a:moveTo>
                      <a:pt x="4917" y="0"/>
                    </a:moveTo>
                    <a:lnTo>
                      <a:pt x="0" y="8513"/>
                    </a:lnTo>
                    <a:lnTo>
                      <a:pt x="4917" y="17038"/>
                    </a:lnTo>
                    <a:lnTo>
                      <a:pt x="14752" y="17038"/>
                    </a:lnTo>
                    <a:lnTo>
                      <a:pt x="19681" y="8513"/>
                    </a:lnTo>
                    <a:lnTo>
                      <a:pt x="14752" y="0"/>
                    </a:ln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oogle Shape;2006;p40">
                <a:extLst>
                  <a:ext uri="{FF2B5EF4-FFF2-40B4-BE49-F238E27FC236}">
                    <a16:creationId xmlns:a16="http://schemas.microsoft.com/office/drawing/2014/main" id="{47E54DB7-8165-B726-DC05-7023A58F5720}"/>
                  </a:ext>
                </a:extLst>
              </p:cNvPr>
              <p:cNvSpPr txBox="1"/>
              <p:nvPr/>
            </p:nvSpPr>
            <p:spPr>
              <a:xfrm>
                <a:off x="6102806" y="2928818"/>
                <a:ext cx="1566343" cy="5264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accent2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Let us help you</a:t>
                </a:r>
                <a:endParaRPr dirty="0">
                  <a:solidFill>
                    <a:schemeClr val="accent2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11" name="Google Shape;2007;p40">
              <a:extLst>
                <a:ext uri="{FF2B5EF4-FFF2-40B4-BE49-F238E27FC236}">
                  <a16:creationId xmlns:a16="http://schemas.microsoft.com/office/drawing/2014/main" id="{97471224-CA5F-5672-9AF8-50EA62791CD2}"/>
                </a:ext>
              </a:extLst>
            </p:cNvPr>
            <p:cNvGrpSpPr/>
            <p:nvPr/>
          </p:nvGrpSpPr>
          <p:grpSpPr>
            <a:xfrm>
              <a:off x="5335467" y="3705961"/>
              <a:ext cx="385627" cy="658365"/>
              <a:chOff x="5281441" y="3483518"/>
              <a:chExt cx="424699" cy="724752"/>
            </a:xfrm>
          </p:grpSpPr>
          <p:sp>
            <p:nvSpPr>
              <p:cNvPr id="12" name="Google Shape;2008;p40">
                <a:extLst>
                  <a:ext uri="{FF2B5EF4-FFF2-40B4-BE49-F238E27FC236}">
                    <a16:creationId xmlns:a16="http://schemas.microsoft.com/office/drawing/2014/main" id="{6ADE101E-AAAC-1EC9-8BD7-0D3B1C5D8A66}"/>
                  </a:ext>
                </a:extLst>
              </p:cNvPr>
              <p:cNvSpPr/>
              <p:nvPr/>
            </p:nvSpPr>
            <p:spPr>
              <a:xfrm>
                <a:off x="5439967" y="4065967"/>
                <a:ext cx="28353" cy="283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82"/>
                      <a:pt x="108" y="477"/>
                      <a:pt x="239" y="477"/>
                    </a:cubicBezTo>
                    <a:cubicBezTo>
                      <a:pt x="370" y="477"/>
                      <a:pt x="477" y="382"/>
                      <a:pt x="477" y="239"/>
                    </a:cubicBezTo>
                    <a:cubicBezTo>
                      <a:pt x="477" y="108"/>
                      <a:pt x="370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2009;p40">
                <a:extLst>
                  <a:ext uri="{FF2B5EF4-FFF2-40B4-BE49-F238E27FC236}">
                    <a16:creationId xmlns:a16="http://schemas.microsoft.com/office/drawing/2014/main" id="{87D7CFCB-3B65-1C66-839F-D6221B3B7435}"/>
                  </a:ext>
                </a:extLst>
              </p:cNvPr>
              <p:cNvSpPr/>
              <p:nvPr/>
            </p:nvSpPr>
            <p:spPr>
              <a:xfrm>
                <a:off x="5503686" y="4065967"/>
                <a:ext cx="131660" cy="2835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77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77"/>
                      <a:pt x="238" y="477"/>
                    </a:cubicBezTo>
                    <a:lnTo>
                      <a:pt x="1977" y="477"/>
                    </a:lnTo>
                    <a:cubicBezTo>
                      <a:pt x="2108" y="477"/>
                      <a:pt x="2215" y="370"/>
                      <a:pt x="2215" y="239"/>
                    </a:cubicBezTo>
                    <a:cubicBezTo>
                      <a:pt x="2215" y="108"/>
                      <a:pt x="2108" y="1"/>
                      <a:pt x="19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2010;p40">
                <a:extLst>
                  <a:ext uri="{FF2B5EF4-FFF2-40B4-BE49-F238E27FC236}">
                    <a16:creationId xmlns:a16="http://schemas.microsoft.com/office/drawing/2014/main" id="{2B4D0752-8E50-F81A-33BF-862B7F7D06D4}"/>
                  </a:ext>
                </a:extLst>
              </p:cNvPr>
              <p:cNvSpPr/>
              <p:nvPr/>
            </p:nvSpPr>
            <p:spPr>
              <a:xfrm>
                <a:off x="5352234" y="4065967"/>
                <a:ext cx="52426" cy="2835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477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77"/>
                      <a:pt x="238" y="477"/>
                    </a:cubicBezTo>
                    <a:lnTo>
                      <a:pt x="643" y="477"/>
                    </a:lnTo>
                    <a:cubicBezTo>
                      <a:pt x="774" y="477"/>
                      <a:pt x="881" y="370"/>
                      <a:pt x="881" y="239"/>
                    </a:cubicBezTo>
                    <a:cubicBezTo>
                      <a:pt x="881" y="108"/>
                      <a:pt x="774" y="1"/>
                      <a:pt x="6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Google Shape;2011;p40">
                <a:extLst>
                  <a:ext uri="{FF2B5EF4-FFF2-40B4-BE49-F238E27FC236}">
                    <a16:creationId xmlns:a16="http://schemas.microsoft.com/office/drawing/2014/main" id="{A51D2EBC-D8D1-4F19-8C76-9F12CEA67553}"/>
                  </a:ext>
                </a:extLst>
              </p:cNvPr>
              <p:cNvSpPr/>
              <p:nvPr/>
            </p:nvSpPr>
            <p:spPr>
              <a:xfrm>
                <a:off x="5345161" y="3665166"/>
                <a:ext cx="268966" cy="2996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5042" extrusionOk="0">
                    <a:moveTo>
                      <a:pt x="4048" y="541"/>
                    </a:moveTo>
                    <a:lnTo>
                      <a:pt x="4048" y="1005"/>
                    </a:lnTo>
                    <a:lnTo>
                      <a:pt x="1667" y="1600"/>
                    </a:lnTo>
                    <a:lnTo>
                      <a:pt x="1667" y="1136"/>
                    </a:lnTo>
                    <a:lnTo>
                      <a:pt x="4048" y="541"/>
                    </a:lnTo>
                    <a:close/>
                    <a:moveTo>
                      <a:pt x="3691" y="3374"/>
                    </a:moveTo>
                    <a:cubicBezTo>
                      <a:pt x="3894" y="3374"/>
                      <a:pt x="4048" y="3541"/>
                      <a:pt x="4048" y="3731"/>
                    </a:cubicBezTo>
                    <a:cubicBezTo>
                      <a:pt x="4048" y="3934"/>
                      <a:pt x="3894" y="4089"/>
                      <a:pt x="3691" y="4089"/>
                    </a:cubicBezTo>
                    <a:cubicBezTo>
                      <a:pt x="3489" y="4089"/>
                      <a:pt x="3334" y="3934"/>
                      <a:pt x="3334" y="3731"/>
                    </a:cubicBezTo>
                    <a:cubicBezTo>
                      <a:pt x="3334" y="3541"/>
                      <a:pt x="3501" y="3374"/>
                      <a:pt x="3691" y="3374"/>
                    </a:cubicBezTo>
                    <a:close/>
                    <a:moveTo>
                      <a:pt x="834" y="3851"/>
                    </a:moveTo>
                    <a:cubicBezTo>
                      <a:pt x="1036" y="3851"/>
                      <a:pt x="1191" y="4017"/>
                      <a:pt x="1191" y="4208"/>
                    </a:cubicBezTo>
                    <a:cubicBezTo>
                      <a:pt x="1191" y="4410"/>
                      <a:pt x="1036" y="4565"/>
                      <a:pt x="834" y="4565"/>
                    </a:cubicBezTo>
                    <a:cubicBezTo>
                      <a:pt x="643" y="4565"/>
                      <a:pt x="476" y="4410"/>
                      <a:pt x="476" y="4208"/>
                    </a:cubicBezTo>
                    <a:cubicBezTo>
                      <a:pt x="476" y="4017"/>
                      <a:pt x="643" y="3851"/>
                      <a:pt x="834" y="3851"/>
                    </a:cubicBezTo>
                    <a:close/>
                    <a:moveTo>
                      <a:pt x="4277" y="1"/>
                    </a:moveTo>
                    <a:cubicBezTo>
                      <a:pt x="4261" y="1"/>
                      <a:pt x="4244" y="2"/>
                      <a:pt x="4227" y="5"/>
                    </a:cubicBezTo>
                    <a:lnTo>
                      <a:pt x="1369" y="719"/>
                    </a:lnTo>
                    <a:cubicBezTo>
                      <a:pt x="1262" y="743"/>
                      <a:pt x="1191" y="838"/>
                      <a:pt x="1191" y="945"/>
                    </a:cubicBezTo>
                    <a:lnTo>
                      <a:pt x="1191" y="3458"/>
                    </a:lnTo>
                    <a:cubicBezTo>
                      <a:pt x="1084" y="3410"/>
                      <a:pt x="965" y="3374"/>
                      <a:pt x="834" y="3374"/>
                    </a:cubicBezTo>
                    <a:cubicBezTo>
                      <a:pt x="369" y="3374"/>
                      <a:pt x="0" y="3755"/>
                      <a:pt x="0" y="4208"/>
                    </a:cubicBezTo>
                    <a:cubicBezTo>
                      <a:pt x="0" y="4672"/>
                      <a:pt x="369" y="5041"/>
                      <a:pt x="834" y="5041"/>
                    </a:cubicBezTo>
                    <a:cubicBezTo>
                      <a:pt x="1298" y="5041"/>
                      <a:pt x="1667" y="4672"/>
                      <a:pt x="1667" y="4208"/>
                    </a:cubicBezTo>
                    <a:lnTo>
                      <a:pt x="1667" y="2088"/>
                    </a:lnTo>
                    <a:lnTo>
                      <a:pt x="4048" y="1493"/>
                    </a:lnTo>
                    <a:lnTo>
                      <a:pt x="4048" y="2981"/>
                    </a:lnTo>
                    <a:cubicBezTo>
                      <a:pt x="3941" y="2934"/>
                      <a:pt x="3822" y="2898"/>
                      <a:pt x="3691" y="2898"/>
                    </a:cubicBezTo>
                    <a:cubicBezTo>
                      <a:pt x="3227" y="2898"/>
                      <a:pt x="2858" y="3279"/>
                      <a:pt x="2858" y="3731"/>
                    </a:cubicBezTo>
                    <a:cubicBezTo>
                      <a:pt x="2858" y="4196"/>
                      <a:pt x="3227" y="4565"/>
                      <a:pt x="3691" y="4565"/>
                    </a:cubicBezTo>
                    <a:cubicBezTo>
                      <a:pt x="4155" y="4565"/>
                      <a:pt x="4525" y="4196"/>
                      <a:pt x="4525" y="3731"/>
                    </a:cubicBezTo>
                    <a:lnTo>
                      <a:pt x="4525" y="231"/>
                    </a:lnTo>
                    <a:cubicBezTo>
                      <a:pt x="4525" y="160"/>
                      <a:pt x="4489" y="88"/>
                      <a:pt x="4429" y="52"/>
                    </a:cubicBezTo>
                    <a:cubicBezTo>
                      <a:pt x="4384" y="16"/>
                      <a:pt x="4331" y="1"/>
                      <a:pt x="42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Google Shape;2012;p40">
                <a:extLst>
                  <a:ext uri="{FF2B5EF4-FFF2-40B4-BE49-F238E27FC236}">
                    <a16:creationId xmlns:a16="http://schemas.microsoft.com/office/drawing/2014/main" id="{4C8D2A0F-6D53-3352-7FD1-CB08B9FF4CFD}"/>
                  </a:ext>
                </a:extLst>
              </p:cNvPr>
              <p:cNvSpPr/>
              <p:nvPr/>
            </p:nvSpPr>
            <p:spPr>
              <a:xfrm>
                <a:off x="5677785" y="3639250"/>
                <a:ext cx="28353" cy="283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cubicBezTo>
                      <a:pt x="0" y="369"/>
                      <a:pt x="107" y="477"/>
                      <a:pt x="238" y="477"/>
                    </a:cubicBezTo>
                    <a:cubicBezTo>
                      <a:pt x="369" y="477"/>
                      <a:pt x="476" y="369"/>
                      <a:pt x="476" y="238"/>
                    </a:cubicBezTo>
                    <a:cubicBezTo>
                      <a:pt x="476" y="107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Google Shape;2013;p40">
                <a:extLst>
                  <a:ext uri="{FF2B5EF4-FFF2-40B4-BE49-F238E27FC236}">
                    <a16:creationId xmlns:a16="http://schemas.microsoft.com/office/drawing/2014/main" id="{31C00F63-4D20-8DFB-2CE7-0BAE354A4501}"/>
                  </a:ext>
                </a:extLst>
              </p:cNvPr>
              <p:cNvSpPr/>
              <p:nvPr/>
            </p:nvSpPr>
            <p:spPr>
              <a:xfrm>
                <a:off x="5281441" y="3483518"/>
                <a:ext cx="424699" cy="72475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2193" extrusionOk="0">
                    <a:moveTo>
                      <a:pt x="4882" y="477"/>
                    </a:moveTo>
                    <a:cubicBezTo>
                      <a:pt x="4858" y="561"/>
                      <a:pt x="4835" y="632"/>
                      <a:pt x="4835" y="715"/>
                    </a:cubicBezTo>
                    <a:lnTo>
                      <a:pt x="4835" y="834"/>
                    </a:lnTo>
                    <a:cubicBezTo>
                      <a:pt x="4835" y="906"/>
                      <a:pt x="4799" y="953"/>
                      <a:pt x="4727" y="953"/>
                    </a:cubicBezTo>
                    <a:lnTo>
                      <a:pt x="2418" y="953"/>
                    </a:lnTo>
                    <a:cubicBezTo>
                      <a:pt x="2358" y="953"/>
                      <a:pt x="2287" y="906"/>
                      <a:pt x="2287" y="834"/>
                    </a:cubicBezTo>
                    <a:lnTo>
                      <a:pt x="2287" y="715"/>
                    </a:lnTo>
                    <a:cubicBezTo>
                      <a:pt x="2287" y="632"/>
                      <a:pt x="2287" y="561"/>
                      <a:pt x="2263" y="477"/>
                    </a:cubicBezTo>
                    <a:close/>
                    <a:moveTo>
                      <a:pt x="6632" y="11240"/>
                    </a:moveTo>
                    <a:cubicBezTo>
                      <a:pt x="6525" y="11526"/>
                      <a:pt x="6263" y="11717"/>
                      <a:pt x="5954" y="11717"/>
                    </a:cubicBezTo>
                    <a:lnTo>
                      <a:pt x="1191" y="11717"/>
                    </a:lnTo>
                    <a:cubicBezTo>
                      <a:pt x="882" y="11717"/>
                      <a:pt x="620" y="11526"/>
                      <a:pt x="525" y="11240"/>
                    </a:cubicBezTo>
                    <a:close/>
                    <a:moveTo>
                      <a:pt x="1191" y="1"/>
                    </a:moveTo>
                    <a:cubicBezTo>
                      <a:pt x="1036" y="1"/>
                      <a:pt x="870" y="37"/>
                      <a:pt x="727" y="96"/>
                    </a:cubicBezTo>
                    <a:cubicBezTo>
                      <a:pt x="584" y="156"/>
                      <a:pt x="465" y="251"/>
                      <a:pt x="346" y="358"/>
                    </a:cubicBezTo>
                    <a:cubicBezTo>
                      <a:pt x="239" y="465"/>
                      <a:pt x="155" y="596"/>
                      <a:pt x="96" y="739"/>
                    </a:cubicBezTo>
                    <a:cubicBezTo>
                      <a:pt x="36" y="882"/>
                      <a:pt x="1" y="1037"/>
                      <a:pt x="1" y="1192"/>
                    </a:cubicBezTo>
                    <a:lnTo>
                      <a:pt x="1" y="11002"/>
                    </a:lnTo>
                    <a:cubicBezTo>
                      <a:pt x="1" y="11169"/>
                      <a:pt x="36" y="11324"/>
                      <a:pt x="96" y="11467"/>
                    </a:cubicBezTo>
                    <a:cubicBezTo>
                      <a:pt x="155" y="11610"/>
                      <a:pt x="239" y="11740"/>
                      <a:pt x="346" y="11848"/>
                    </a:cubicBezTo>
                    <a:cubicBezTo>
                      <a:pt x="465" y="11955"/>
                      <a:pt x="584" y="12050"/>
                      <a:pt x="727" y="12110"/>
                    </a:cubicBezTo>
                    <a:cubicBezTo>
                      <a:pt x="870" y="12169"/>
                      <a:pt x="1036" y="12193"/>
                      <a:pt x="1191" y="12193"/>
                    </a:cubicBezTo>
                    <a:lnTo>
                      <a:pt x="5954" y="12193"/>
                    </a:lnTo>
                    <a:cubicBezTo>
                      <a:pt x="6120" y="12193"/>
                      <a:pt x="6275" y="12169"/>
                      <a:pt x="6418" y="12110"/>
                    </a:cubicBezTo>
                    <a:cubicBezTo>
                      <a:pt x="6561" y="12050"/>
                      <a:pt x="6692" y="11955"/>
                      <a:pt x="6799" y="11848"/>
                    </a:cubicBezTo>
                    <a:cubicBezTo>
                      <a:pt x="6906" y="11740"/>
                      <a:pt x="6990" y="11610"/>
                      <a:pt x="7049" y="11467"/>
                    </a:cubicBezTo>
                    <a:cubicBezTo>
                      <a:pt x="7109" y="11324"/>
                      <a:pt x="7144" y="11169"/>
                      <a:pt x="7144" y="11002"/>
                    </a:cubicBezTo>
                    <a:lnTo>
                      <a:pt x="7144" y="3930"/>
                    </a:lnTo>
                    <a:cubicBezTo>
                      <a:pt x="7144" y="3799"/>
                      <a:pt x="7037" y="3692"/>
                      <a:pt x="6906" y="3692"/>
                    </a:cubicBezTo>
                    <a:cubicBezTo>
                      <a:pt x="6775" y="3692"/>
                      <a:pt x="6668" y="3799"/>
                      <a:pt x="6668" y="3930"/>
                    </a:cubicBezTo>
                    <a:lnTo>
                      <a:pt x="6668" y="10764"/>
                    </a:lnTo>
                    <a:lnTo>
                      <a:pt x="477" y="10764"/>
                    </a:lnTo>
                    <a:lnTo>
                      <a:pt x="477" y="1192"/>
                    </a:lnTo>
                    <a:cubicBezTo>
                      <a:pt x="477" y="799"/>
                      <a:pt x="798" y="489"/>
                      <a:pt x="1191" y="477"/>
                    </a:cubicBezTo>
                    <a:lnTo>
                      <a:pt x="1584" y="477"/>
                    </a:lnTo>
                    <a:cubicBezTo>
                      <a:pt x="1715" y="477"/>
                      <a:pt x="1810" y="584"/>
                      <a:pt x="1810" y="715"/>
                    </a:cubicBezTo>
                    <a:lnTo>
                      <a:pt x="1810" y="834"/>
                    </a:lnTo>
                    <a:cubicBezTo>
                      <a:pt x="1810" y="1168"/>
                      <a:pt x="2084" y="1430"/>
                      <a:pt x="2418" y="1430"/>
                    </a:cubicBezTo>
                    <a:lnTo>
                      <a:pt x="4727" y="1430"/>
                    </a:lnTo>
                    <a:cubicBezTo>
                      <a:pt x="5061" y="1430"/>
                      <a:pt x="5311" y="1168"/>
                      <a:pt x="5311" y="834"/>
                    </a:cubicBezTo>
                    <a:lnTo>
                      <a:pt x="5311" y="715"/>
                    </a:lnTo>
                    <a:cubicBezTo>
                      <a:pt x="5311" y="584"/>
                      <a:pt x="5430" y="477"/>
                      <a:pt x="5561" y="477"/>
                    </a:cubicBezTo>
                    <a:lnTo>
                      <a:pt x="5954" y="477"/>
                    </a:lnTo>
                    <a:cubicBezTo>
                      <a:pt x="6347" y="489"/>
                      <a:pt x="6668" y="799"/>
                      <a:pt x="6668" y="1192"/>
                    </a:cubicBezTo>
                    <a:lnTo>
                      <a:pt x="6668" y="1787"/>
                    </a:lnTo>
                    <a:cubicBezTo>
                      <a:pt x="6668" y="1918"/>
                      <a:pt x="6775" y="2025"/>
                      <a:pt x="6906" y="2025"/>
                    </a:cubicBezTo>
                    <a:cubicBezTo>
                      <a:pt x="7037" y="2025"/>
                      <a:pt x="7144" y="1918"/>
                      <a:pt x="7144" y="1787"/>
                    </a:cubicBezTo>
                    <a:lnTo>
                      <a:pt x="7144" y="1192"/>
                    </a:lnTo>
                    <a:cubicBezTo>
                      <a:pt x="7144" y="1037"/>
                      <a:pt x="7109" y="882"/>
                      <a:pt x="7049" y="739"/>
                    </a:cubicBezTo>
                    <a:cubicBezTo>
                      <a:pt x="6990" y="596"/>
                      <a:pt x="6906" y="465"/>
                      <a:pt x="6799" y="358"/>
                    </a:cubicBezTo>
                    <a:cubicBezTo>
                      <a:pt x="6692" y="251"/>
                      <a:pt x="6561" y="156"/>
                      <a:pt x="6418" y="96"/>
                    </a:cubicBezTo>
                    <a:cubicBezTo>
                      <a:pt x="6275" y="37"/>
                      <a:pt x="6120" y="1"/>
                      <a:pt x="59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9A7CEAF7-8FB1-5E79-3139-B3610857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9" y="1627459"/>
            <a:ext cx="757282" cy="90873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5E8FFC8-F685-AE4B-9A69-D79DCD44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07" y="3277645"/>
            <a:ext cx="818726" cy="90969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B60CD26-8388-2776-EED4-44C0EEB1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882" y="1784569"/>
            <a:ext cx="927176" cy="5652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4E4237E-82AA-7B39-EAF7-02DC894C9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952" y="3263958"/>
            <a:ext cx="705420" cy="10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2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15913"/>
            <a:ext cx="8532812" cy="481013"/>
          </a:xfrm>
        </p:spPr>
        <p:txBody>
          <a:bodyPr/>
          <a:lstStyle/>
          <a:p>
            <a:r>
              <a:rPr lang="en-GB" sz="2800" dirty="0"/>
              <a:t>How can we help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5FA0E-AADF-9029-C096-A4CFBD90D6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/>
              <a:t>Contact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 Frans </a:t>
            </a:r>
            <a:r>
              <a:rPr lang="en-US" sz="4000" dirty="0" err="1"/>
              <a:t>Pelser</a:t>
            </a:r>
            <a:r>
              <a:rPr lang="en-US" sz="4000" dirty="0"/>
              <a:t>  - </a:t>
            </a:r>
            <a:r>
              <a:rPr lang="en-US" sz="2400" dirty="0"/>
              <a:t>Frans.Pelser@Adaptit.com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 Allie de Nysschen – </a:t>
            </a:r>
            <a:r>
              <a:rPr lang="en-US" sz="2400" dirty="0"/>
              <a:t>Allie.denysschen@Adaptit.com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24691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8452002" cy="1507874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866D4-090D-B646-8E9C-1C3D3F8B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" y="295308"/>
            <a:ext cx="5741571" cy="555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700">
              <a:solidFill>
                <a:schemeClr val="tx1"/>
              </a:solidFill>
            </a:endParaRPr>
          </a:p>
        </p:txBody>
      </p:sp>
      <p:pic>
        <p:nvPicPr>
          <p:cNvPr id="7" name="Content Placeholder 6" descr="Question mark with solid fill">
            <a:extLst>
              <a:ext uri="{FF2B5EF4-FFF2-40B4-BE49-F238E27FC236}">
                <a16:creationId xmlns:a16="http://schemas.microsoft.com/office/drawing/2014/main" id="{536F6E16-3179-A517-899B-15A56158C09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1201" y="1754763"/>
            <a:ext cx="2526229" cy="2526229"/>
          </a:xfrm>
          <a:prstGeom prst="rect">
            <a:avLst/>
          </a:prstGeom>
        </p:spPr>
      </p:pic>
      <p:pic>
        <p:nvPicPr>
          <p:cNvPr id="8" name="Content Placeholder 7" descr="A group of wooden letters on a table&#10;&#10;Description automatically generated">
            <a:extLst>
              <a:ext uri="{FF2B5EF4-FFF2-40B4-BE49-F238E27FC236}">
                <a16:creationId xmlns:a16="http://schemas.microsoft.com/office/drawing/2014/main" id="{C3B519BB-D5A8-B7FD-632A-F58CA0E9FD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4653117" y="1895599"/>
            <a:ext cx="3362632" cy="2244556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316" y="4712837"/>
            <a:ext cx="5163684" cy="435426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0C8E-7A2A-5439-CD3B-77640F6E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15ADF84-5CC2-1A0D-8CEE-A044F0D41E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756" r="1875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0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3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8EBE-5224-E420-7BA6-122A19FD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74419"/>
            <a:ext cx="8532812" cy="481013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DC49D0-4DB8-FC00-CECD-FBCF3B4EDEC0}"/>
              </a:ext>
            </a:extLst>
          </p:cNvPr>
          <p:cNvGrpSpPr/>
          <p:nvPr/>
        </p:nvGrpSpPr>
        <p:grpSpPr>
          <a:xfrm>
            <a:off x="402665" y="2726663"/>
            <a:ext cx="1409702" cy="1609074"/>
            <a:chOff x="3935419" y="2758294"/>
            <a:chExt cx="1879602" cy="21454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CF7C9A-D15E-B1BB-13D9-3F0D6A487392}"/>
                </a:ext>
              </a:extLst>
            </p:cNvPr>
            <p:cNvSpPr txBox="1"/>
            <p:nvPr/>
          </p:nvSpPr>
          <p:spPr>
            <a:xfrm>
              <a:off x="3935419" y="3789157"/>
              <a:ext cx="1879599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Looking Back.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E97762-C8A5-ACD1-ECEB-4A2FF6F5745F}"/>
                </a:ext>
              </a:extLst>
            </p:cNvPr>
            <p:cNvSpPr txBox="1"/>
            <p:nvPr/>
          </p:nvSpPr>
          <p:spPr>
            <a:xfrm>
              <a:off x="3945514" y="2758294"/>
              <a:ext cx="1869507" cy="1333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Let’s take a step back</a:t>
              </a:r>
            </a:p>
            <a:p>
              <a:endParaRPr lang="en-US" sz="2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lowchart: Process 17">
              <a:extLst>
                <a:ext uri="{FF2B5EF4-FFF2-40B4-BE49-F238E27FC236}">
                  <a16:creationId xmlns:a16="http://schemas.microsoft.com/office/drawing/2014/main" id="{45EBE423-1317-146E-5A98-CE7782FD6441}"/>
                </a:ext>
              </a:extLst>
            </p:cNvPr>
            <p:cNvSpPr/>
            <p:nvPr/>
          </p:nvSpPr>
          <p:spPr>
            <a:xfrm>
              <a:off x="3945513" y="4790804"/>
              <a:ext cx="1402801" cy="112923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9ABA52-AD0F-B9AD-62DB-8EF6A13E6682}"/>
              </a:ext>
            </a:extLst>
          </p:cNvPr>
          <p:cNvGrpSpPr/>
          <p:nvPr/>
        </p:nvGrpSpPr>
        <p:grpSpPr>
          <a:xfrm>
            <a:off x="3300541" y="2717253"/>
            <a:ext cx="1409699" cy="1481034"/>
            <a:chOff x="5672870" y="4460601"/>
            <a:chExt cx="1879599" cy="19747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A211EF-66AC-DB64-F705-CBB940C4E743}"/>
                </a:ext>
              </a:extLst>
            </p:cNvPr>
            <p:cNvSpPr txBox="1"/>
            <p:nvPr/>
          </p:nvSpPr>
          <p:spPr>
            <a:xfrm>
              <a:off x="5672870" y="5214467"/>
              <a:ext cx="1879599" cy="122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 has changed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Available Options</a:t>
              </a:r>
            </a:p>
            <a:p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82F2C9-6286-A7E4-AB42-4656FF62D42A}"/>
                </a:ext>
              </a:extLst>
            </p:cNvPr>
            <p:cNvSpPr txBox="1"/>
            <p:nvPr/>
          </p:nvSpPr>
          <p:spPr>
            <a:xfrm>
              <a:off x="5672870" y="4460601"/>
              <a:ext cx="1869506" cy="779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 Host to Host</a:t>
              </a:r>
            </a:p>
          </p:txBody>
        </p:sp>
        <p:sp>
          <p:nvSpPr>
            <p:cNvPr id="10" name="Flowchart: Process 18">
              <a:extLst>
                <a:ext uri="{FF2B5EF4-FFF2-40B4-BE49-F238E27FC236}">
                  <a16:creationId xmlns:a16="http://schemas.microsoft.com/office/drawing/2014/main" id="{992A8CDE-07F4-7259-6458-7AA25F72064A}"/>
                </a:ext>
              </a:extLst>
            </p:cNvPr>
            <p:cNvSpPr/>
            <p:nvPr/>
          </p:nvSpPr>
          <p:spPr>
            <a:xfrm>
              <a:off x="5672870" y="6260672"/>
              <a:ext cx="1402801" cy="112923"/>
            </a:xfrm>
            <a:prstGeom prst="flowChart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276DF8-9B1A-4556-0CA8-49AE8D153553}"/>
              </a:ext>
            </a:extLst>
          </p:cNvPr>
          <p:cNvGrpSpPr/>
          <p:nvPr/>
        </p:nvGrpSpPr>
        <p:grpSpPr>
          <a:xfrm>
            <a:off x="6186343" y="2850640"/>
            <a:ext cx="1409699" cy="1269993"/>
            <a:chOff x="8615802" y="3883200"/>
            <a:chExt cx="1879599" cy="16933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1DE0F9-ACCE-4ED2-D3DE-6B1AD9B37C24}"/>
                </a:ext>
              </a:extLst>
            </p:cNvPr>
            <p:cNvSpPr txBox="1"/>
            <p:nvPr/>
          </p:nvSpPr>
          <p:spPr>
            <a:xfrm>
              <a:off x="8615802" y="4472919"/>
              <a:ext cx="187959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How will this benefit you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4EA494-F47E-6545-F4A0-2712A7A380E7}"/>
                </a:ext>
              </a:extLst>
            </p:cNvPr>
            <p:cNvSpPr txBox="1"/>
            <p:nvPr/>
          </p:nvSpPr>
          <p:spPr>
            <a:xfrm>
              <a:off x="8621803" y="3883200"/>
              <a:ext cx="1869506" cy="4514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Benefits</a:t>
              </a:r>
            </a:p>
          </p:txBody>
        </p:sp>
        <p:sp>
          <p:nvSpPr>
            <p:cNvPr id="14" name="Flowchart: Process 19">
              <a:extLst>
                <a:ext uri="{FF2B5EF4-FFF2-40B4-BE49-F238E27FC236}">
                  <a16:creationId xmlns:a16="http://schemas.microsoft.com/office/drawing/2014/main" id="{7B9D0653-86FD-59B7-6AF6-7BC736AF69FC}"/>
                </a:ext>
              </a:extLst>
            </p:cNvPr>
            <p:cNvSpPr/>
            <p:nvPr/>
          </p:nvSpPr>
          <p:spPr>
            <a:xfrm>
              <a:off x="8615802" y="5463601"/>
              <a:ext cx="1402801" cy="112923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AA20F1-7112-D563-3F65-DE7CCAB46820}"/>
              </a:ext>
            </a:extLst>
          </p:cNvPr>
          <p:cNvGrpSpPr/>
          <p:nvPr/>
        </p:nvGrpSpPr>
        <p:grpSpPr>
          <a:xfrm>
            <a:off x="6298130" y="1288031"/>
            <a:ext cx="2428875" cy="1395926"/>
            <a:chOff x="8615802" y="1828569"/>
            <a:chExt cx="3238500" cy="1861235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550250FD-2DF2-5A07-BF25-C6EA5C715C47}"/>
                </a:ext>
              </a:extLst>
            </p:cNvPr>
            <p:cNvSpPr/>
            <p:nvPr/>
          </p:nvSpPr>
          <p:spPr>
            <a:xfrm>
              <a:off x="8615802" y="1924504"/>
              <a:ext cx="3238500" cy="1765300"/>
            </a:xfrm>
            <a:prstGeom prst="parallelogram">
              <a:avLst>
                <a:gd name="adj" fmla="val 5778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ight Triangle 12">
              <a:extLst>
                <a:ext uri="{FF2B5EF4-FFF2-40B4-BE49-F238E27FC236}">
                  <a16:creationId xmlns:a16="http://schemas.microsoft.com/office/drawing/2014/main" id="{C4B69C3F-4427-52AC-42F3-8E8116633058}"/>
                </a:ext>
              </a:extLst>
            </p:cNvPr>
            <p:cNvSpPr/>
            <p:nvPr/>
          </p:nvSpPr>
          <p:spPr>
            <a:xfrm flipV="1">
              <a:off x="9224130" y="1828569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7E3F03-01CF-0D62-C2E9-383AA5A7ED1E}"/>
              </a:ext>
            </a:extLst>
          </p:cNvPr>
          <p:cNvGrpSpPr/>
          <p:nvPr/>
        </p:nvGrpSpPr>
        <p:grpSpPr>
          <a:xfrm>
            <a:off x="562220" y="1277938"/>
            <a:ext cx="2428875" cy="1395926"/>
            <a:chOff x="3935419" y="1144808"/>
            <a:chExt cx="3238500" cy="1861235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9D503B4-DC8F-87B5-7FF5-39F4DDDD88FA}"/>
                </a:ext>
              </a:extLst>
            </p:cNvPr>
            <p:cNvSpPr/>
            <p:nvPr/>
          </p:nvSpPr>
          <p:spPr>
            <a:xfrm>
              <a:off x="3935419" y="1240743"/>
              <a:ext cx="3238500" cy="1765300"/>
            </a:xfrm>
            <a:prstGeom prst="parallelogram">
              <a:avLst>
                <a:gd name="adj" fmla="val 5778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ight Triangle 12">
              <a:extLst>
                <a:ext uri="{FF2B5EF4-FFF2-40B4-BE49-F238E27FC236}">
                  <a16:creationId xmlns:a16="http://schemas.microsoft.com/office/drawing/2014/main" id="{E18A69D3-6634-F891-EBD1-620C27957792}"/>
                </a:ext>
              </a:extLst>
            </p:cNvPr>
            <p:cNvSpPr/>
            <p:nvPr/>
          </p:nvSpPr>
          <p:spPr>
            <a:xfrm flipV="1">
              <a:off x="4543747" y="1144808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81A21B-C5DC-00F7-2598-DC1AE1F215C9}"/>
              </a:ext>
            </a:extLst>
          </p:cNvPr>
          <p:cNvGrpSpPr/>
          <p:nvPr/>
        </p:nvGrpSpPr>
        <p:grpSpPr>
          <a:xfrm>
            <a:off x="3488232" y="1277938"/>
            <a:ext cx="2428875" cy="1395926"/>
            <a:chOff x="3935419" y="1144808"/>
            <a:chExt cx="3238500" cy="1861235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5008460-C4F4-7EEC-88F8-A20DD7722235}"/>
                </a:ext>
              </a:extLst>
            </p:cNvPr>
            <p:cNvSpPr/>
            <p:nvPr/>
          </p:nvSpPr>
          <p:spPr>
            <a:xfrm>
              <a:off x="3935419" y="1240743"/>
              <a:ext cx="3238500" cy="1765300"/>
            </a:xfrm>
            <a:prstGeom prst="parallelogram">
              <a:avLst>
                <a:gd name="adj" fmla="val 5778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ight Triangle 12">
              <a:extLst>
                <a:ext uri="{FF2B5EF4-FFF2-40B4-BE49-F238E27FC236}">
                  <a16:creationId xmlns:a16="http://schemas.microsoft.com/office/drawing/2014/main" id="{76496099-92F4-E065-F0B9-9F3CA3C64FBF}"/>
                </a:ext>
              </a:extLst>
            </p:cNvPr>
            <p:cNvSpPr/>
            <p:nvPr/>
          </p:nvSpPr>
          <p:spPr>
            <a:xfrm flipV="1">
              <a:off x="4543747" y="1144808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EA5E5ACB-339A-90FD-FDE5-161FE06755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83180" y="3749651"/>
              <a:ext cx="2286000" cy="1287066"/>
            </p:xfrm>
            <a:graphic>
              <a:graphicData uri="http://schemas.microsoft.com/office/powerpoint/2016/slidezoom">
                <pslz:sldZm>
                  <pslz:sldZmObj sldId="282" cId="2670993812">
                    <pslz:zmPr id="{FEFEA896-75FE-4CDA-B643-EB03F57A165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70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Slide Zoom 24">
                <a:extLst>
                  <a:ext uri="{FF2B5EF4-FFF2-40B4-BE49-F238E27FC236}">
                    <a16:creationId xmlns:a16="http://schemas.microsoft.com/office/drawing/2014/main" id="{EA5E5ACB-339A-90FD-FDE5-161FE06755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83180" y="3749651"/>
                <a:ext cx="2286000" cy="12870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7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57446"/>
            <a:ext cx="8532812" cy="481013"/>
          </a:xfrm>
        </p:spPr>
        <p:txBody>
          <a:bodyPr/>
          <a:lstStyle/>
          <a:p>
            <a:r>
              <a:rPr lang="en-GB" sz="2800" dirty="0"/>
              <a:t>Let’s take a step back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509428-7427-ECEB-24F9-177D5FD874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2271190"/>
            <a:ext cx="2595562" cy="156790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5BF42D-9EFE-0F3C-EA50-749F352AE26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3257550" y="2269272"/>
            <a:ext cx="2601913" cy="157174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8AA1E7-7881-2BEB-BE05-4D026EED2A5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6234113" y="2269273"/>
            <a:ext cx="2601912" cy="15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F6E839-56DF-432A-9EF4-93E80E88CAB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05319" y="803660"/>
            <a:ext cx="5656192" cy="38072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9" y="322647"/>
            <a:ext cx="8532812" cy="481013"/>
          </a:xfrm>
        </p:spPr>
        <p:txBody>
          <a:bodyPr/>
          <a:lstStyle/>
          <a:p>
            <a:r>
              <a:rPr lang="en-GB" sz="2800" dirty="0"/>
              <a:t>Let’s take a step Back</a:t>
            </a:r>
          </a:p>
        </p:txBody>
      </p:sp>
    </p:spTree>
    <p:extLst>
      <p:ext uri="{BB962C8B-B14F-4D97-AF65-F5344CB8AC3E}">
        <p14:creationId xmlns:p14="http://schemas.microsoft.com/office/powerpoint/2010/main" val="316583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3" y="329093"/>
            <a:ext cx="8532812" cy="481013"/>
          </a:xfrm>
        </p:spPr>
        <p:txBody>
          <a:bodyPr/>
          <a:lstStyle/>
          <a:p>
            <a:r>
              <a:rPr lang="en-GB" sz="2800" dirty="0"/>
              <a:t>Let’s take a step Back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2C865C-4F96-D1AF-5EE6-E99119F5D6E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18864" y="1091996"/>
            <a:ext cx="5706271" cy="32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78460"/>
            <a:ext cx="8532812" cy="481013"/>
          </a:xfrm>
        </p:spPr>
        <p:txBody>
          <a:bodyPr/>
          <a:lstStyle/>
          <a:p>
            <a:r>
              <a:rPr lang="en-GB" sz="2800" dirty="0"/>
              <a:t>Let’s take a step 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E058C-CD0D-1ED3-E652-315290EE07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29990" y="1108710"/>
            <a:ext cx="5553941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6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8" y="298450"/>
            <a:ext cx="8532812" cy="481013"/>
          </a:xfrm>
        </p:spPr>
        <p:txBody>
          <a:bodyPr/>
          <a:lstStyle/>
          <a:p>
            <a:r>
              <a:rPr lang="en-GB" sz="2800" dirty="0"/>
              <a:t>Let’s take a step Back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8DFA46-7E15-1A5E-C4B0-DA5941A31FD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61632" y="828531"/>
            <a:ext cx="5820736" cy="34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7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441-E762-AF64-FEFE-2F4D4C74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44085"/>
            <a:ext cx="8532812" cy="481013"/>
          </a:xfrm>
        </p:spPr>
        <p:txBody>
          <a:bodyPr/>
          <a:lstStyle/>
          <a:p>
            <a:r>
              <a:rPr lang="en-GB" sz="2800" dirty="0"/>
              <a:t>Why Host to Host 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7CDD0C0-4FD3-9F8D-0BCF-FA4265979BD7}"/>
              </a:ext>
            </a:extLst>
          </p:cNvPr>
          <p:cNvGrpSpPr/>
          <p:nvPr/>
        </p:nvGrpSpPr>
        <p:grpSpPr>
          <a:xfrm>
            <a:off x="672534" y="1342420"/>
            <a:ext cx="7798931" cy="2893533"/>
            <a:chOff x="473650" y="1332636"/>
            <a:chExt cx="8213157" cy="3047218"/>
          </a:xfrm>
        </p:grpSpPr>
        <p:grpSp>
          <p:nvGrpSpPr>
            <p:cNvPr id="140" name="Google Shape;1390;p31">
              <a:extLst>
                <a:ext uri="{FF2B5EF4-FFF2-40B4-BE49-F238E27FC236}">
                  <a16:creationId xmlns:a16="http://schemas.microsoft.com/office/drawing/2014/main" id="{C0026FE1-D9F3-788F-A999-75F897B000B3}"/>
                </a:ext>
              </a:extLst>
            </p:cNvPr>
            <p:cNvGrpSpPr/>
            <p:nvPr/>
          </p:nvGrpSpPr>
          <p:grpSpPr>
            <a:xfrm>
              <a:off x="6554522" y="1332636"/>
              <a:ext cx="298206" cy="530731"/>
              <a:chOff x="8086682" y="1870600"/>
              <a:chExt cx="387683" cy="689978"/>
            </a:xfrm>
          </p:grpSpPr>
          <p:sp>
            <p:nvSpPr>
              <p:cNvPr id="227" name="Google Shape;1391;p31">
                <a:extLst>
                  <a:ext uri="{FF2B5EF4-FFF2-40B4-BE49-F238E27FC236}">
                    <a16:creationId xmlns:a16="http://schemas.microsoft.com/office/drawing/2014/main" id="{4B7A3ACF-278A-36FB-4E91-2B8EDDA91F93}"/>
                  </a:ext>
                </a:extLst>
              </p:cNvPr>
              <p:cNvSpPr/>
              <p:nvPr/>
            </p:nvSpPr>
            <p:spPr>
              <a:xfrm>
                <a:off x="8086682" y="1870600"/>
                <a:ext cx="387683" cy="689978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208768" extrusionOk="0">
                    <a:moveTo>
                      <a:pt x="10928" y="0"/>
                    </a:moveTo>
                    <a:cubicBezTo>
                      <a:pt x="4893" y="0"/>
                      <a:pt x="0" y="4893"/>
                      <a:pt x="0" y="10928"/>
                    </a:cubicBezTo>
                    <a:lnTo>
                      <a:pt x="0" y="197839"/>
                    </a:lnTo>
                    <a:cubicBezTo>
                      <a:pt x="0" y="203874"/>
                      <a:pt x="4893" y="208767"/>
                      <a:pt x="10928" y="208767"/>
                    </a:cubicBezTo>
                    <a:lnTo>
                      <a:pt x="106373" y="208767"/>
                    </a:lnTo>
                    <a:cubicBezTo>
                      <a:pt x="112408" y="208767"/>
                      <a:pt x="117301" y="203874"/>
                      <a:pt x="117301" y="197839"/>
                    </a:cubicBezTo>
                    <a:lnTo>
                      <a:pt x="117301" y="10928"/>
                    </a:lnTo>
                    <a:cubicBezTo>
                      <a:pt x="117301" y="4893"/>
                      <a:pt x="112408" y="0"/>
                      <a:pt x="106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8" name="Google Shape;1392;p31">
                <a:extLst>
                  <a:ext uri="{FF2B5EF4-FFF2-40B4-BE49-F238E27FC236}">
                    <a16:creationId xmlns:a16="http://schemas.microsoft.com/office/drawing/2014/main" id="{F594AC08-A39B-6992-7C40-213ADA216754}"/>
                  </a:ext>
                </a:extLst>
              </p:cNvPr>
              <p:cNvSpPr/>
              <p:nvPr/>
            </p:nvSpPr>
            <p:spPr>
              <a:xfrm>
                <a:off x="8086682" y="1942937"/>
                <a:ext cx="387683" cy="545302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164993" extrusionOk="0">
                    <a:moveTo>
                      <a:pt x="11384" y="1"/>
                    </a:moveTo>
                    <a:cubicBezTo>
                      <a:pt x="5089" y="1"/>
                      <a:pt x="0" y="5090"/>
                      <a:pt x="0" y="11385"/>
                    </a:cubicBezTo>
                    <a:lnTo>
                      <a:pt x="0" y="153608"/>
                    </a:lnTo>
                    <a:cubicBezTo>
                      <a:pt x="0" y="159904"/>
                      <a:pt x="5089" y="164992"/>
                      <a:pt x="11384" y="164992"/>
                    </a:cubicBezTo>
                    <a:lnTo>
                      <a:pt x="105917" y="164992"/>
                    </a:lnTo>
                    <a:cubicBezTo>
                      <a:pt x="112212" y="164992"/>
                      <a:pt x="117301" y="159904"/>
                      <a:pt x="117301" y="153608"/>
                    </a:cubicBezTo>
                    <a:lnTo>
                      <a:pt x="117301" y="11385"/>
                    </a:lnTo>
                    <a:cubicBezTo>
                      <a:pt x="117301" y="5090"/>
                      <a:pt x="112212" y="1"/>
                      <a:pt x="105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Google Shape;1393;p31">
                <a:extLst>
                  <a:ext uri="{FF2B5EF4-FFF2-40B4-BE49-F238E27FC236}">
                    <a16:creationId xmlns:a16="http://schemas.microsoft.com/office/drawing/2014/main" id="{C642BFC9-0A14-B291-B9F8-895EFA251CA3}"/>
                  </a:ext>
                </a:extLst>
              </p:cNvPr>
              <p:cNvSpPr/>
              <p:nvPr/>
            </p:nvSpPr>
            <p:spPr>
              <a:xfrm>
                <a:off x="8234484" y="1896257"/>
                <a:ext cx="92074" cy="20273"/>
              </a:xfrm>
              <a:custGeom>
                <a:avLst/>
                <a:gdLst/>
                <a:ahLst/>
                <a:cxnLst/>
                <a:rect l="l" t="t" r="r" b="b"/>
                <a:pathLst>
                  <a:path w="27859" h="6134" extrusionOk="0">
                    <a:moveTo>
                      <a:pt x="3067" y="1"/>
                    </a:moveTo>
                    <a:cubicBezTo>
                      <a:pt x="1371" y="1"/>
                      <a:pt x="1" y="1371"/>
                      <a:pt x="1" y="3067"/>
                    </a:cubicBezTo>
                    <a:cubicBezTo>
                      <a:pt x="1" y="4763"/>
                      <a:pt x="1371" y="6133"/>
                      <a:pt x="3067" y="6133"/>
                    </a:cubicBezTo>
                    <a:lnTo>
                      <a:pt x="24792" y="6133"/>
                    </a:lnTo>
                    <a:cubicBezTo>
                      <a:pt x="26488" y="6133"/>
                      <a:pt x="27858" y="4763"/>
                      <a:pt x="27858" y="3067"/>
                    </a:cubicBezTo>
                    <a:cubicBezTo>
                      <a:pt x="27858" y="1371"/>
                      <a:pt x="26488" y="1"/>
                      <a:pt x="24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0" name="Google Shape;1394;p31">
                <a:extLst>
                  <a:ext uri="{FF2B5EF4-FFF2-40B4-BE49-F238E27FC236}">
                    <a16:creationId xmlns:a16="http://schemas.microsoft.com/office/drawing/2014/main" id="{E3E89963-DE6E-2D6C-A16D-A85C41A76B9F}"/>
                  </a:ext>
                </a:extLst>
              </p:cNvPr>
              <p:cNvSpPr/>
              <p:nvPr/>
            </p:nvSpPr>
            <p:spPr>
              <a:xfrm>
                <a:off x="8259173" y="2513568"/>
                <a:ext cx="42697" cy="20273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6134" extrusionOk="0">
                    <a:moveTo>
                      <a:pt x="3067" y="1"/>
                    </a:moveTo>
                    <a:cubicBezTo>
                      <a:pt x="1371" y="1"/>
                      <a:pt x="1" y="1371"/>
                      <a:pt x="1" y="3067"/>
                    </a:cubicBezTo>
                    <a:cubicBezTo>
                      <a:pt x="1" y="4763"/>
                      <a:pt x="1371" y="6133"/>
                      <a:pt x="3067" y="6133"/>
                    </a:cubicBezTo>
                    <a:lnTo>
                      <a:pt x="9852" y="6133"/>
                    </a:lnTo>
                    <a:cubicBezTo>
                      <a:pt x="11548" y="6133"/>
                      <a:pt x="12918" y="4763"/>
                      <a:pt x="12918" y="3067"/>
                    </a:cubicBezTo>
                    <a:cubicBezTo>
                      <a:pt x="12918" y="1371"/>
                      <a:pt x="11548" y="1"/>
                      <a:pt x="9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Google Shape;1395;p31">
                <a:extLst>
                  <a:ext uri="{FF2B5EF4-FFF2-40B4-BE49-F238E27FC236}">
                    <a16:creationId xmlns:a16="http://schemas.microsoft.com/office/drawing/2014/main" id="{D3659AA7-1EED-FB85-2910-39459CDEABB5}"/>
                  </a:ext>
                </a:extLst>
              </p:cNvPr>
              <p:cNvSpPr/>
              <p:nvPr/>
            </p:nvSpPr>
            <p:spPr>
              <a:xfrm>
                <a:off x="8086682" y="1870600"/>
                <a:ext cx="387683" cy="689978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208768" extrusionOk="0">
                    <a:moveTo>
                      <a:pt x="105199" y="0"/>
                    </a:moveTo>
                    <a:lnTo>
                      <a:pt x="105199" y="180942"/>
                    </a:lnTo>
                    <a:cubicBezTo>
                      <a:pt x="105199" y="186977"/>
                      <a:pt x="100306" y="191870"/>
                      <a:pt x="94271" y="191870"/>
                    </a:cubicBezTo>
                    <a:lnTo>
                      <a:pt x="0" y="191870"/>
                    </a:lnTo>
                    <a:lnTo>
                      <a:pt x="0" y="197839"/>
                    </a:lnTo>
                    <a:cubicBezTo>
                      <a:pt x="0" y="203874"/>
                      <a:pt x="4893" y="208767"/>
                      <a:pt x="10928" y="208767"/>
                    </a:cubicBezTo>
                    <a:lnTo>
                      <a:pt x="106373" y="208767"/>
                    </a:lnTo>
                    <a:cubicBezTo>
                      <a:pt x="112408" y="208767"/>
                      <a:pt x="117301" y="203874"/>
                      <a:pt x="117301" y="197839"/>
                    </a:cubicBezTo>
                    <a:lnTo>
                      <a:pt x="117301" y="10928"/>
                    </a:lnTo>
                    <a:cubicBezTo>
                      <a:pt x="117301" y="4893"/>
                      <a:pt x="112408" y="0"/>
                      <a:pt x="106373" y="0"/>
                    </a:cubicBezTo>
                    <a:close/>
                  </a:path>
                </a:pathLst>
              </a:custGeom>
              <a:solidFill>
                <a:srgbClr val="000000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1" name="Google Shape;1396;p31">
              <a:extLst>
                <a:ext uri="{FF2B5EF4-FFF2-40B4-BE49-F238E27FC236}">
                  <a16:creationId xmlns:a16="http://schemas.microsoft.com/office/drawing/2014/main" id="{3A60E3FE-E355-7816-6310-02CAB711C5FD}"/>
                </a:ext>
              </a:extLst>
            </p:cNvPr>
            <p:cNvGrpSpPr/>
            <p:nvPr/>
          </p:nvGrpSpPr>
          <p:grpSpPr>
            <a:xfrm>
              <a:off x="6554522" y="2178320"/>
              <a:ext cx="298206" cy="530731"/>
              <a:chOff x="5134915" y="2251440"/>
              <a:chExt cx="298206" cy="530731"/>
            </a:xfrm>
          </p:grpSpPr>
          <p:sp>
            <p:nvSpPr>
              <p:cNvPr id="222" name="Google Shape;1397;p31">
                <a:extLst>
                  <a:ext uri="{FF2B5EF4-FFF2-40B4-BE49-F238E27FC236}">
                    <a16:creationId xmlns:a16="http://schemas.microsoft.com/office/drawing/2014/main" id="{ED2469FD-0D7E-8452-22EA-E0F2FB9BAB0F}"/>
                  </a:ext>
                </a:extLst>
              </p:cNvPr>
              <p:cNvSpPr/>
              <p:nvPr/>
            </p:nvSpPr>
            <p:spPr>
              <a:xfrm>
                <a:off x="5134915" y="2251440"/>
                <a:ext cx="298206" cy="530731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208768" extrusionOk="0">
                    <a:moveTo>
                      <a:pt x="10928" y="0"/>
                    </a:moveTo>
                    <a:cubicBezTo>
                      <a:pt x="4893" y="0"/>
                      <a:pt x="0" y="4893"/>
                      <a:pt x="0" y="10928"/>
                    </a:cubicBezTo>
                    <a:lnTo>
                      <a:pt x="0" y="197839"/>
                    </a:lnTo>
                    <a:cubicBezTo>
                      <a:pt x="0" y="203874"/>
                      <a:pt x="4893" y="208767"/>
                      <a:pt x="10928" y="208767"/>
                    </a:cubicBezTo>
                    <a:lnTo>
                      <a:pt x="106373" y="208767"/>
                    </a:lnTo>
                    <a:cubicBezTo>
                      <a:pt x="112408" y="208767"/>
                      <a:pt x="117301" y="203874"/>
                      <a:pt x="117301" y="197839"/>
                    </a:cubicBezTo>
                    <a:lnTo>
                      <a:pt x="117301" y="10928"/>
                    </a:lnTo>
                    <a:cubicBezTo>
                      <a:pt x="117301" y="4893"/>
                      <a:pt x="112408" y="0"/>
                      <a:pt x="106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Google Shape;1398;p31">
                <a:extLst>
                  <a:ext uri="{FF2B5EF4-FFF2-40B4-BE49-F238E27FC236}">
                    <a16:creationId xmlns:a16="http://schemas.microsoft.com/office/drawing/2014/main" id="{56DDF428-DBCC-8687-E3B4-FE703BAD2C6B}"/>
                  </a:ext>
                </a:extLst>
              </p:cNvPr>
              <p:cNvSpPr/>
              <p:nvPr/>
            </p:nvSpPr>
            <p:spPr>
              <a:xfrm>
                <a:off x="5134915" y="2307081"/>
                <a:ext cx="298206" cy="419446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164993" extrusionOk="0">
                    <a:moveTo>
                      <a:pt x="11384" y="1"/>
                    </a:moveTo>
                    <a:cubicBezTo>
                      <a:pt x="5089" y="1"/>
                      <a:pt x="0" y="5090"/>
                      <a:pt x="0" y="11385"/>
                    </a:cubicBezTo>
                    <a:lnTo>
                      <a:pt x="0" y="153608"/>
                    </a:lnTo>
                    <a:cubicBezTo>
                      <a:pt x="0" y="159904"/>
                      <a:pt x="5089" y="164992"/>
                      <a:pt x="11384" y="164992"/>
                    </a:cubicBezTo>
                    <a:lnTo>
                      <a:pt x="105917" y="164992"/>
                    </a:lnTo>
                    <a:cubicBezTo>
                      <a:pt x="112212" y="164992"/>
                      <a:pt x="117301" y="159904"/>
                      <a:pt x="117301" y="153608"/>
                    </a:cubicBezTo>
                    <a:lnTo>
                      <a:pt x="117301" y="11385"/>
                    </a:lnTo>
                    <a:cubicBezTo>
                      <a:pt x="117301" y="5090"/>
                      <a:pt x="112212" y="1"/>
                      <a:pt x="1059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Google Shape;1399;p31">
                <a:extLst>
                  <a:ext uri="{FF2B5EF4-FFF2-40B4-BE49-F238E27FC236}">
                    <a16:creationId xmlns:a16="http://schemas.microsoft.com/office/drawing/2014/main" id="{29C303C7-4046-CDA4-B6F0-7B396A50C769}"/>
                  </a:ext>
                </a:extLst>
              </p:cNvPr>
              <p:cNvSpPr/>
              <p:nvPr/>
            </p:nvSpPr>
            <p:spPr>
              <a:xfrm>
                <a:off x="5248605" y="2271175"/>
                <a:ext cx="70823" cy="15594"/>
              </a:xfrm>
              <a:custGeom>
                <a:avLst/>
                <a:gdLst/>
                <a:ahLst/>
                <a:cxnLst/>
                <a:rect l="l" t="t" r="r" b="b"/>
                <a:pathLst>
                  <a:path w="27859" h="6134" extrusionOk="0">
                    <a:moveTo>
                      <a:pt x="3067" y="1"/>
                    </a:moveTo>
                    <a:cubicBezTo>
                      <a:pt x="1371" y="1"/>
                      <a:pt x="1" y="1371"/>
                      <a:pt x="1" y="3067"/>
                    </a:cubicBezTo>
                    <a:cubicBezTo>
                      <a:pt x="1" y="4763"/>
                      <a:pt x="1371" y="6133"/>
                      <a:pt x="3067" y="6133"/>
                    </a:cubicBezTo>
                    <a:lnTo>
                      <a:pt x="24792" y="6133"/>
                    </a:lnTo>
                    <a:cubicBezTo>
                      <a:pt x="26488" y="6133"/>
                      <a:pt x="27858" y="4763"/>
                      <a:pt x="27858" y="3067"/>
                    </a:cubicBezTo>
                    <a:cubicBezTo>
                      <a:pt x="27858" y="1371"/>
                      <a:pt x="26488" y="1"/>
                      <a:pt x="24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oogle Shape;1400;p31">
                <a:extLst>
                  <a:ext uri="{FF2B5EF4-FFF2-40B4-BE49-F238E27FC236}">
                    <a16:creationId xmlns:a16="http://schemas.microsoft.com/office/drawing/2014/main" id="{9320A0CA-8402-B2B8-52CC-6D2F711E8095}"/>
                  </a:ext>
                </a:extLst>
              </p:cNvPr>
              <p:cNvSpPr/>
              <p:nvPr/>
            </p:nvSpPr>
            <p:spPr>
              <a:xfrm>
                <a:off x="5267595" y="2746011"/>
                <a:ext cx="32843" cy="15594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6134" extrusionOk="0">
                    <a:moveTo>
                      <a:pt x="3067" y="1"/>
                    </a:moveTo>
                    <a:cubicBezTo>
                      <a:pt x="1371" y="1"/>
                      <a:pt x="1" y="1371"/>
                      <a:pt x="1" y="3067"/>
                    </a:cubicBezTo>
                    <a:cubicBezTo>
                      <a:pt x="1" y="4763"/>
                      <a:pt x="1371" y="6133"/>
                      <a:pt x="3067" y="6133"/>
                    </a:cubicBezTo>
                    <a:lnTo>
                      <a:pt x="9852" y="6133"/>
                    </a:lnTo>
                    <a:cubicBezTo>
                      <a:pt x="11548" y="6133"/>
                      <a:pt x="12918" y="4763"/>
                      <a:pt x="12918" y="3067"/>
                    </a:cubicBezTo>
                    <a:cubicBezTo>
                      <a:pt x="12918" y="1371"/>
                      <a:pt x="11548" y="1"/>
                      <a:pt x="9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Google Shape;1401;p31">
                <a:extLst>
                  <a:ext uri="{FF2B5EF4-FFF2-40B4-BE49-F238E27FC236}">
                    <a16:creationId xmlns:a16="http://schemas.microsoft.com/office/drawing/2014/main" id="{C159EA9A-411A-F0CE-197C-0BB691815C2E}"/>
                  </a:ext>
                </a:extLst>
              </p:cNvPr>
              <p:cNvSpPr/>
              <p:nvPr/>
            </p:nvSpPr>
            <p:spPr>
              <a:xfrm>
                <a:off x="5134915" y="2251440"/>
                <a:ext cx="298206" cy="530731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208768" extrusionOk="0">
                    <a:moveTo>
                      <a:pt x="105199" y="0"/>
                    </a:moveTo>
                    <a:lnTo>
                      <a:pt x="105199" y="180942"/>
                    </a:lnTo>
                    <a:cubicBezTo>
                      <a:pt x="105199" y="186977"/>
                      <a:pt x="100306" y="191870"/>
                      <a:pt x="94271" y="191870"/>
                    </a:cubicBezTo>
                    <a:lnTo>
                      <a:pt x="0" y="191870"/>
                    </a:lnTo>
                    <a:lnTo>
                      <a:pt x="0" y="197839"/>
                    </a:lnTo>
                    <a:cubicBezTo>
                      <a:pt x="0" y="203874"/>
                      <a:pt x="4893" y="208767"/>
                      <a:pt x="10928" y="208767"/>
                    </a:cubicBezTo>
                    <a:lnTo>
                      <a:pt x="106373" y="208767"/>
                    </a:lnTo>
                    <a:cubicBezTo>
                      <a:pt x="112408" y="208767"/>
                      <a:pt x="117301" y="203874"/>
                      <a:pt x="117301" y="197839"/>
                    </a:cubicBezTo>
                    <a:lnTo>
                      <a:pt x="117301" y="10928"/>
                    </a:lnTo>
                    <a:cubicBezTo>
                      <a:pt x="117301" y="4893"/>
                      <a:pt x="112408" y="0"/>
                      <a:pt x="106373" y="0"/>
                    </a:cubicBezTo>
                    <a:close/>
                  </a:path>
                </a:pathLst>
              </a:custGeom>
              <a:solidFill>
                <a:srgbClr val="000000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2" name="Google Shape;1402;p31">
              <a:extLst>
                <a:ext uri="{FF2B5EF4-FFF2-40B4-BE49-F238E27FC236}">
                  <a16:creationId xmlns:a16="http://schemas.microsoft.com/office/drawing/2014/main" id="{A4FEBB5E-25AB-3883-FA8E-5939752A106F}"/>
                </a:ext>
              </a:extLst>
            </p:cNvPr>
            <p:cNvGrpSpPr/>
            <p:nvPr/>
          </p:nvGrpSpPr>
          <p:grpSpPr>
            <a:xfrm>
              <a:off x="6554522" y="3024005"/>
              <a:ext cx="298206" cy="530731"/>
              <a:chOff x="5134915" y="3093590"/>
              <a:chExt cx="298206" cy="530731"/>
            </a:xfrm>
          </p:grpSpPr>
          <p:sp>
            <p:nvSpPr>
              <p:cNvPr id="217" name="Google Shape;1403;p31">
                <a:extLst>
                  <a:ext uri="{FF2B5EF4-FFF2-40B4-BE49-F238E27FC236}">
                    <a16:creationId xmlns:a16="http://schemas.microsoft.com/office/drawing/2014/main" id="{5BEF8AD7-9B9C-D331-EA4C-970475B862CE}"/>
                  </a:ext>
                </a:extLst>
              </p:cNvPr>
              <p:cNvSpPr/>
              <p:nvPr/>
            </p:nvSpPr>
            <p:spPr>
              <a:xfrm>
                <a:off x="5134915" y="3093590"/>
                <a:ext cx="298206" cy="530731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208768" extrusionOk="0">
                    <a:moveTo>
                      <a:pt x="10928" y="0"/>
                    </a:moveTo>
                    <a:cubicBezTo>
                      <a:pt x="4893" y="0"/>
                      <a:pt x="0" y="4893"/>
                      <a:pt x="0" y="10928"/>
                    </a:cubicBezTo>
                    <a:lnTo>
                      <a:pt x="0" y="197839"/>
                    </a:lnTo>
                    <a:cubicBezTo>
                      <a:pt x="0" y="203874"/>
                      <a:pt x="4893" y="208767"/>
                      <a:pt x="10928" y="208767"/>
                    </a:cubicBezTo>
                    <a:lnTo>
                      <a:pt x="106373" y="208767"/>
                    </a:lnTo>
                    <a:cubicBezTo>
                      <a:pt x="112408" y="208767"/>
                      <a:pt x="117301" y="203874"/>
                      <a:pt x="117301" y="197839"/>
                    </a:cubicBezTo>
                    <a:lnTo>
                      <a:pt x="117301" y="10928"/>
                    </a:lnTo>
                    <a:cubicBezTo>
                      <a:pt x="117301" y="4893"/>
                      <a:pt x="112408" y="0"/>
                      <a:pt x="106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Google Shape;1404;p31">
                <a:extLst>
                  <a:ext uri="{FF2B5EF4-FFF2-40B4-BE49-F238E27FC236}">
                    <a16:creationId xmlns:a16="http://schemas.microsoft.com/office/drawing/2014/main" id="{4729E2B9-8A2F-309E-0531-734ECD6C1135}"/>
                  </a:ext>
                </a:extLst>
              </p:cNvPr>
              <p:cNvSpPr/>
              <p:nvPr/>
            </p:nvSpPr>
            <p:spPr>
              <a:xfrm>
                <a:off x="5134915" y="3149231"/>
                <a:ext cx="298206" cy="419446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164993" extrusionOk="0">
                    <a:moveTo>
                      <a:pt x="11384" y="1"/>
                    </a:moveTo>
                    <a:cubicBezTo>
                      <a:pt x="5089" y="1"/>
                      <a:pt x="0" y="5090"/>
                      <a:pt x="0" y="11385"/>
                    </a:cubicBezTo>
                    <a:lnTo>
                      <a:pt x="0" y="153608"/>
                    </a:lnTo>
                    <a:cubicBezTo>
                      <a:pt x="0" y="159904"/>
                      <a:pt x="5089" y="164992"/>
                      <a:pt x="11384" y="164992"/>
                    </a:cubicBezTo>
                    <a:lnTo>
                      <a:pt x="105917" y="164992"/>
                    </a:lnTo>
                    <a:cubicBezTo>
                      <a:pt x="112212" y="164992"/>
                      <a:pt x="117301" y="159904"/>
                      <a:pt x="117301" y="153608"/>
                    </a:cubicBezTo>
                    <a:lnTo>
                      <a:pt x="117301" y="11385"/>
                    </a:lnTo>
                    <a:cubicBezTo>
                      <a:pt x="117301" y="5090"/>
                      <a:pt x="112212" y="1"/>
                      <a:pt x="1059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Google Shape;1405;p31">
                <a:extLst>
                  <a:ext uri="{FF2B5EF4-FFF2-40B4-BE49-F238E27FC236}">
                    <a16:creationId xmlns:a16="http://schemas.microsoft.com/office/drawing/2014/main" id="{E1ABCBF9-9440-3EBF-EDE7-F9E072B76FAB}"/>
                  </a:ext>
                </a:extLst>
              </p:cNvPr>
              <p:cNvSpPr/>
              <p:nvPr/>
            </p:nvSpPr>
            <p:spPr>
              <a:xfrm>
                <a:off x="5248605" y="3113325"/>
                <a:ext cx="70823" cy="15594"/>
              </a:xfrm>
              <a:custGeom>
                <a:avLst/>
                <a:gdLst/>
                <a:ahLst/>
                <a:cxnLst/>
                <a:rect l="l" t="t" r="r" b="b"/>
                <a:pathLst>
                  <a:path w="27859" h="6134" extrusionOk="0">
                    <a:moveTo>
                      <a:pt x="3067" y="1"/>
                    </a:moveTo>
                    <a:cubicBezTo>
                      <a:pt x="1371" y="1"/>
                      <a:pt x="1" y="1371"/>
                      <a:pt x="1" y="3067"/>
                    </a:cubicBezTo>
                    <a:cubicBezTo>
                      <a:pt x="1" y="4763"/>
                      <a:pt x="1371" y="6133"/>
                      <a:pt x="3067" y="6133"/>
                    </a:cubicBezTo>
                    <a:lnTo>
                      <a:pt x="24792" y="6133"/>
                    </a:lnTo>
                    <a:cubicBezTo>
                      <a:pt x="26488" y="6133"/>
                      <a:pt x="27858" y="4763"/>
                      <a:pt x="27858" y="3067"/>
                    </a:cubicBezTo>
                    <a:cubicBezTo>
                      <a:pt x="27858" y="1371"/>
                      <a:pt x="26488" y="1"/>
                      <a:pt x="24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Google Shape;1406;p31">
                <a:extLst>
                  <a:ext uri="{FF2B5EF4-FFF2-40B4-BE49-F238E27FC236}">
                    <a16:creationId xmlns:a16="http://schemas.microsoft.com/office/drawing/2014/main" id="{7E7FBFDB-9DCA-E91E-B086-6B6C9D06B2AB}"/>
                  </a:ext>
                </a:extLst>
              </p:cNvPr>
              <p:cNvSpPr/>
              <p:nvPr/>
            </p:nvSpPr>
            <p:spPr>
              <a:xfrm>
                <a:off x="5267595" y="3588161"/>
                <a:ext cx="32843" cy="15594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6134" extrusionOk="0">
                    <a:moveTo>
                      <a:pt x="3067" y="1"/>
                    </a:moveTo>
                    <a:cubicBezTo>
                      <a:pt x="1371" y="1"/>
                      <a:pt x="1" y="1371"/>
                      <a:pt x="1" y="3067"/>
                    </a:cubicBezTo>
                    <a:cubicBezTo>
                      <a:pt x="1" y="4763"/>
                      <a:pt x="1371" y="6133"/>
                      <a:pt x="3067" y="6133"/>
                    </a:cubicBezTo>
                    <a:lnTo>
                      <a:pt x="9852" y="6133"/>
                    </a:lnTo>
                    <a:cubicBezTo>
                      <a:pt x="11548" y="6133"/>
                      <a:pt x="12918" y="4763"/>
                      <a:pt x="12918" y="3067"/>
                    </a:cubicBezTo>
                    <a:cubicBezTo>
                      <a:pt x="12918" y="1371"/>
                      <a:pt x="11548" y="1"/>
                      <a:pt x="9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Google Shape;1407;p31">
                <a:extLst>
                  <a:ext uri="{FF2B5EF4-FFF2-40B4-BE49-F238E27FC236}">
                    <a16:creationId xmlns:a16="http://schemas.microsoft.com/office/drawing/2014/main" id="{FB509E7F-AF64-D983-F6DA-75485B9E02D4}"/>
                  </a:ext>
                </a:extLst>
              </p:cNvPr>
              <p:cNvSpPr/>
              <p:nvPr/>
            </p:nvSpPr>
            <p:spPr>
              <a:xfrm>
                <a:off x="5134915" y="3093590"/>
                <a:ext cx="298206" cy="530731"/>
              </a:xfrm>
              <a:custGeom>
                <a:avLst/>
                <a:gdLst/>
                <a:ahLst/>
                <a:cxnLst/>
                <a:rect l="l" t="t" r="r" b="b"/>
                <a:pathLst>
                  <a:path w="117302" h="208768" extrusionOk="0">
                    <a:moveTo>
                      <a:pt x="105199" y="0"/>
                    </a:moveTo>
                    <a:lnTo>
                      <a:pt x="105199" y="180942"/>
                    </a:lnTo>
                    <a:cubicBezTo>
                      <a:pt x="105199" y="186977"/>
                      <a:pt x="100306" y="191870"/>
                      <a:pt x="94271" y="191870"/>
                    </a:cubicBezTo>
                    <a:lnTo>
                      <a:pt x="0" y="191870"/>
                    </a:lnTo>
                    <a:lnTo>
                      <a:pt x="0" y="197839"/>
                    </a:lnTo>
                    <a:cubicBezTo>
                      <a:pt x="0" y="203874"/>
                      <a:pt x="4893" y="208767"/>
                      <a:pt x="10928" y="208767"/>
                    </a:cubicBezTo>
                    <a:lnTo>
                      <a:pt x="106373" y="208767"/>
                    </a:lnTo>
                    <a:cubicBezTo>
                      <a:pt x="112408" y="208767"/>
                      <a:pt x="117301" y="203874"/>
                      <a:pt x="117301" y="197839"/>
                    </a:cubicBezTo>
                    <a:lnTo>
                      <a:pt x="117301" y="10928"/>
                    </a:lnTo>
                    <a:cubicBezTo>
                      <a:pt x="117301" y="4893"/>
                      <a:pt x="112408" y="0"/>
                      <a:pt x="106373" y="0"/>
                    </a:cubicBezTo>
                    <a:close/>
                  </a:path>
                </a:pathLst>
              </a:custGeom>
              <a:solidFill>
                <a:srgbClr val="000000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3" name="Google Shape;1408;p31">
              <a:extLst>
                <a:ext uri="{FF2B5EF4-FFF2-40B4-BE49-F238E27FC236}">
                  <a16:creationId xmlns:a16="http://schemas.microsoft.com/office/drawing/2014/main" id="{A1CFEDC3-7A40-2FC6-BAE1-4E4EAF755EF8}"/>
                </a:ext>
              </a:extLst>
            </p:cNvPr>
            <p:cNvGrpSpPr/>
            <p:nvPr/>
          </p:nvGrpSpPr>
          <p:grpSpPr>
            <a:xfrm>
              <a:off x="6668212" y="3889424"/>
              <a:ext cx="70823" cy="490430"/>
              <a:chOff x="5248605" y="4157425"/>
              <a:chExt cx="70823" cy="490430"/>
            </a:xfrm>
          </p:grpSpPr>
          <p:sp>
            <p:nvSpPr>
              <p:cNvPr id="214" name="Google Shape;1411;p31">
                <a:extLst>
                  <a:ext uri="{FF2B5EF4-FFF2-40B4-BE49-F238E27FC236}">
                    <a16:creationId xmlns:a16="http://schemas.microsoft.com/office/drawing/2014/main" id="{F22BAC23-4D3E-9106-A28B-1DB92AAA56DA}"/>
                  </a:ext>
                </a:extLst>
              </p:cNvPr>
              <p:cNvSpPr/>
              <p:nvPr/>
            </p:nvSpPr>
            <p:spPr>
              <a:xfrm>
                <a:off x="5248605" y="4157425"/>
                <a:ext cx="70823" cy="15594"/>
              </a:xfrm>
              <a:custGeom>
                <a:avLst/>
                <a:gdLst/>
                <a:ahLst/>
                <a:cxnLst/>
                <a:rect l="l" t="t" r="r" b="b"/>
                <a:pathLst>
                  <a:path w="27859" h="6134" extrusionOk="0">
                    <a:moveTo>
                      <a:pt x="3067" y="1"/>
                    </a:moveTo>
                    <a:cubicBezTo>
                      <a:pt x="1371" y="1"/>
                      <a:pt x="1" y="1371"/>
                      <a:pt x="1" y="3067"/>
                    </a:cubicBezTo>
                    <a:cubicBezTo>
                      <a:pt x="1" y="4763"/>
                      <a:pt x="1371" y="6133"/>
                      <a:pt x="3067" y="6133"/>
                    </a:cubicBezTo>
                    <a:lnTo>
                      <a:pt x="24792" y="6133"/>
                    </a:lnTo>
                    <a:cubicBezTo>
                      <a:pt x="26488" y="6133"/>
                      <a:pt x="27858" y="4763"/>
                      <a:pt x="27858" y="3067"/>
                    </a:cubicBezTo>
                    <a:cubicBezTo>
                      <a:pt x="27858" y="1371"/>
                      <a:pt x="26488" y="1"/>
                      <a:pt x="24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Google Shape;1412;p31">
                <a:extLst>
                  <a:ext uri="{FF2B5EF4-FFF2-40B4-BE49-F238E27FC236}">
                    <a16:creationId xmlns:a16="http://schemas.microsoft.com/office/drawing/2014/main" id="{A42330B8-5F59-E8A8-F5D9-C221B913E159}"/>
                  </a:ext>
                </a:extLst>
              </p:cNvPr>
              <p:cNvSpPr/>
              <p:nvPr/>
            </p:nvSpPr>
            <p:spPr>
              <a:xfrm>
                <a:off x="5267595" y="4632261"/>
                <a:ext cx="32843" cy="15594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6134" extrusionOk="0">
                    <a:moveTo>
                      <a:pt x="3067" y="1"/>
                    </a:moveTo>
                    <a:cubicBezTo>
                      <a:pt x="1371" y="1"/>
                      <a:pt x="1" y="1371"/>
                      <a:pt x="1" y="3067"/>
                    </a:cubicBezTo>
                    <a:cubicBezTo>
                      <a:pt x="1" y="4763"/>
                      <a:pt x="1371" y="6133"/>
                      <a:pt x="3067" y="6133"/>
                    </a:cubicBezTo>
                    <a:lnTo>
                      <a:pt x="9852" y="6133"/>
                    </a:lnTo>
                    <a:cubicBezTo>
                      <a:pt x="11548" y="6133"/>
                      <a:pt x="12918" y="4763"/>
                      <a:pt x="12918" y="3067"/>
                    </a:cubicBezTo>
                    <a:cubicBezTo>
                      <a:pt x="12918" y="1371"/>
                      <a:pt x="11548" y="1"/>
                      <a:pt x="9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4" name="Google Shape;1414;p31">
              <a:extLst>
                <a:ext uri="{FF2B5EF4-FFF2-40B4-BE49-F238E27FC236}">
                  <a16:creationId xmlns:a16="http://schemas.microsoft.com/office/drawing/2014/main" id="{C4781AA7-9726-3FDA-BC90-BAD911B6D63E}"/>
                </a:ext>
              </a:extLst>
            </p:cNvPr>
            <p:cNvGrpSpPr/>
            <p:nvPr/>
          </p:nvGrpSpPr>
          <p:grpSpPr>
            <a:xfrm>
              <a:off x="473650" y="1361157"/>
              <a:ext cx="8213157" cy="2166130"/>
              <a:chOff x="473650" y="1361157"/>
              <a:chExt cx="8213157" cy="2166130"/>
            </a:xfrm>
          </p:grpSpPr>
          <p:grpSp>
            <p:nvGrpSpPr>
              <p:cNvPr id="145" name="Google Shape;1415;p31">
                <a:extLst>
                  <a:ext uri="{FF2B5EF4-FFF2-40B4-BE49-F238E27FC236}">
                    <a16:creationId xmlns:a16="http://schemas.microsoft.com/office/drawing/2014/main" id="{F236B153-ACF3-252A-58BF-1D85708EE527}"/>
                  </a:ext>
                </a:extLst>
              </p:cNvPr>
              <p:cNvGrpSpPr/>
              <p:nvPr/>
            </p:nvGrpSpPr>
            <p:grpSpPr>
              <a:xfrm>
                <a:off x="473650" y="1361157"/>
                <a:ext cx="8210553" cy="473684"/>
                <a:chOff x="473650" y="1361157"/>
                <a:chExt cx="8210553" cy="473684"/>
              </a:xfrm>
            </p:grpSpPr>
            <p:sp>
              <p:nvSpPr>
                <p:cNvPr id="198" name="Google Shape;1416;p31">
                  <a:extLst>
                    <a:ext uri="{FF2B5EF4-FFF2-40B4-BE49-F238E27FC236}">
                      <a16:creationId xmlns:a16="http://schemas.microsoft.com/office/drawing/2014/main" id="{50E2D137-338C-F58F-3934-B6B93FA62718}"/>
                    </a:ext>
                  </a:extLst>
                </p:cNvPr>
                <p:cNvSpPr txBox="1"/>
                <p:nvPr/>
              </p:nvSpPr>
              <p:spPr>
                <a:xfrm>
                  <a:off x="7048003" y="1388277"/>
                  <a:ext cx="1636200" cy="40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dirty="0">
                    <a:solidFill>
                      <a:schemeClr val="dk1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</p:txBody>
            </p:sp>
            <p:sp>
              <p:nvSpPr>
                <p:cNvPr id="199" name="Google Shape;1417;p31">
                  <a:extLst>
                    <a:ext uri="{FF2B5EF4-FFF2-40B4-BE49-F238E27FC236}">
                      <a16:creationId xmlns:a16="http://schemas.microsoft.com/office/drawing/2014/main" id="{3388210D-5D9B-2865-2400-3809BD071BD5}"/>
                    </a:ext>
                  </a:extLst>
                </p:cNvPr>
                <p:cNvSpPr txBox="1"/>
                <p:nvPr/>
              </p:nvSpPr>
              <p:spPr>
                <a:xfrm>
                  <a:off x="5221151" y="1485951"/>
                  <a:ext cx="1135500" cy="22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2024</a:t>
                  </a:r>
                  <a:endParaRPr sz="20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200" name="Google Shape;1418;p31">
                  <a:extLst>
                    <a:ext uri="{FF2B5EF4-FFF2-40B4-BE49-F238E27FC236}">
                      <a16:creationId xmlns:a16="http://schemas.microsoft.com/office/drawing/2014/main" id="{D649084F-2908-B50B-825F-9DFC4158050B}"/>
                    </a:ext>
                  </a:extLst>
                </p:cNvPr>
                <p:cNvSpPr/>
                <p:nvPr/>
              </p:nvSpPr>
              <p:spPr>
                <a:xfrm rot="5400000">
                  <a:off x="2918757" y="-210807"/>
                  <a:ext cx="473684" cy="361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10104" fill="none" extrusionOk="0">
                      <a:moveTo>
                        <a:pt x="0" y="1"/>
                      </a:moveTo>
                      <a:lnTo>
                        <a:pt x="1323" y="1"/>
                      </a:lnTo>
                      <a:lnTo>
                        <a:pt x="1323" y="10104"/>
                      </a:lnTo>
                      <a:lnTo>
                        <a:pt x="0" y="10104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48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1" name="Google Shape;1419;p31">
                  <a:extLst>
                    <a:ext uri="{FF2B5EF4-FFF2-40B4-BE49-F238E27FC236}">
                      <a16:creationId xmlns:a16="http://schemas.microsoft.com/office/drawing/2014/main" id="{5D10A16B-3915-6B70-C2B9-A260521E3476}"/>
                    </a:ext>
                  </a:extLst>
                </p:cNvPr>
                <p:cNvSpPr/>
                <p:nvPr/>
              </p:nvSpPr>
              <p:spPr>
                <a:xfrm rot="5400000">
                  <a:off x="1283399" y="1530329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2" name="Google Shape;1420;p31">
                  <a:extLst>
                    <a:ext uri="{FF2B5EF4-FFF2-40B4-BE49-F238E27FC236}">
                      <a16:creationId xmlns:a16="http://schemas.microsoft.com/office/drawing/2014/main" id="{7E30FCDF-DFD3-CDD8-7E73-20D47FC3A056}"/>
                    </a:ext>
                  </a:extLst>
                </p:cNvPr>
                <p:cNvSpPr/>
                <p:nvPr/>
              </p:nvSpPr>
              <p:spPr>
                <a:xfrm rot="5400000">
                  <a:off x="1461299" y="1529434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3" name="Google Shape;1421;p31">
                  <a:extLst>
                    <a:ext uri="{FF2B5EF4-FFF2-40B4-BE49-F238E27FC236}">
                      <a16:creationId xmlns:a16="http://schemas.microsoft.com/office/drawing/2014/main" id="{497254A1-D1D7-9D4D-CDBA-02C1C4C26B9B}"/>
                    </a:ext>
                  </a:extLst>
                </p:cNvPr>
                <p:cNvSpPr/>
                <p:nvPr/>
              </p:nvSpPr>
              <p:spPr>
                <a:xfrm rot="5400000">
                  <a:off x="1640094" y="1529434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019" y="382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4" name="Google Shape;1422;p31">
                  <a:extLst>
                    <a:ext uri="{FF2B5EF4-FFF2-40B4-BE49-F238E27FC236}">
                      <a16:creationId xmlns:a16="http://schemas.microsoft.com/office/drawing/2014/main" id="{6A981F92-AAC7-8B66-B7F9-809E413D2561}"/>
                    </a:ext>
                  </a:extLst>
                </p:cNvPr>
                <p:cNvSpPr/>
                <p:nvPr/>
              </p:nvSpPr>
              <p:spPr>
                <a:xfrm rot="5400000">
                  <a:off x="1817994" y="1530329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5" name="Google Shape;1423;p31">
                  <a:extLst>
                    <a:ext uri="{FF2B5EF4-FFF2-40B4-BE49-F238E27FC236}">
                      <a16:creationId xmlns:a16="http://schemas.microsoft.com/office/drawing/2014/main" id="{081CAC3A-3794-D67A-31D0-6E59A70A9A19}"/>
                    </a:ext>
                  </a:extLst>
                </p:cNvPr>
                <p:cNvSpPr/>
                <p:nvPr/>
              </p:nvSpPr>
              <p:spPr>
                <a:xfrm rot="5400000">
                  <a:off x="1994998" y="1530329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Google Shape;1424;p31">
                  <a:extLst>
                    <a:ext uri="{FF2B5EF4-FFF2-40B4-BE49-F238E27FC236}">
                      <a16:creationId xmlns:a16="http://schemas.microsoft.com/office/drawing/2014/main" id="{E249A7EF-60E8-6F42-B5C8-D178A7E33ADC}"/>
                    </a:ext>
                  </a:extLst>
                </p:cNvPr>
                <p:cNvSpPr/>
                <p:nvPr/>
              </p:nvSpPr>
              <p:spPr>
                <a:xfrm rot="5400000">
                  <a:off x="2172003" y="1530329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7" name="Google Shape;1425;p31">
                  <a:extLst>
                    <a:ext uri="{FF2B5EF4-FFF2-40B4-BE49-F238E27FC236}">
                      <a16:creationId xmlns:a16="http://schemas.microsoft.com/office/drawing/2014/main" id="{9645DFE1-30B4-F3CD-D2FB-9D565F8C2B5C}"/>
                    </a:ext>
                  </a:extLst>
                </p:cNvPr>
                <p:cNvSpPr/>
                <p:nvPr/>
              </p:nvSpPr>
              <p:spPr>
                <a:xfrm rot="5400000">
                  <a:off x="2349903" y="1529434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Google Shape;1426;p31">
                  <a:extLst>
                    <a:ext uri="{FF2B5EF4-FFF2-40B4-BE49-F238E27FC236}">
                      <a16:creationId xmlns:a16="http://schemas.microsoft.com/office/drawing/2014/main" id="{4D6589D1-C4FF-46F2-8E67-39E201E52187}"/>
                    </a:ext>
                  </a:extLst>
                </p:cNvPr>
                <p:cNvSpPr/>
                <p:nvPr/>
              </p:nvSpPr>
              <p:spPr>
                <a:xfrm rot="5400000">
                  <a:off x="2528698" y="1529434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Google Shape;1427;p31">
                  <a:extLst>
                    <a:ext uri="{FF2B5EF4-FFF2-40B4-BE49-F238E27FC236}">
                      <a16:creationId xmlns:a16="http://schemas.microsoft.com/office/drawing/2014/main" id="{8D79845F-0AD0-53AD-306B-4EA2C286508C}"/>
                    </a:ext>
                  </a:extLst>
                </p:cNvPr>
                <p:cNvSpPr/>
                <p:nvPr/>
              </p:nvSpPr>
              <p:spPr>
                <a:xfrm rot="5400000">
                  <a:off x="2706597" y="1530329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0" name="Google Shape;1428;p31">
                  <a:extLst>
                    <a:ext uri="{FF2B5EF4-FFF2-40B4-BE49-F238E27FC236}">
                      <a16:creationId xmlns:a16="http://schemas.microsoft.com/office/drawing/2014/main" id="{DCABE955-ED52-3E75-F60A-8B284A419926}"/>
                    </a:ext>
                  </a:extLst>
                </p:cNvPr>
                <p:cNvSpPr/>
                <p:nvPr/>
              </p:nvSpPr>
              <p:spPr>
                <a:xfrm rot="5400000">
                  <a:off x="2883602" y="1530329"/>
                  <a:ext cx="364839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Google Shape;1429;p31">
                  <a:extLst>
                    <a:ext uri="{FF2B5EF4-FFF2-40B4-BE49-F238E27FC236}">
                      <a16:creationId xmlns:a16="http://schemas.microsoft.com/office/drawing/2014/main" id="{F931629C-51B9-B29E-6397-C2C24C9B9D81}"/>
                    </a:ext>
                  </a:extLst>
                </p:cNvPr>
                <p:cNvSpPr txBox="1"/>
                <p:nvPr/>
              </p:nvSpPr>
              <p:spPr>
                <a:xfrm>
                  <a:off x="473650" y="1430650"/>
                  <a:ext cx="757200" cy="36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500" dirty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40%</a:t>
                  </a:r>
                </a:p>
              </p:txBody>
            </p:sp>
          </p:grpSp>
          <p:grpSp>
            <p:nvGrpSpPr>
              <p:cNvPr id="146" name="Google Shape;1430;p31">
                <a:extLst>
                  <a:ext uri="{FF2B5EF4-FFF2-40B4-BE49-F238E27FC236}">
                    <a16:creationId xmlns:a16="http://schemas.microsoft.com/office/drawing/2014/main" id="{B9C5A8E2-3F10-6E58-3C3B-E0809638BB42}"/>
                  </a:ext>
                </a:extLst>
              </p:cNvPr>
              <p:cNvGrpSpPr/>
              <p:nvPr/>
            </p:nvGrpSpPr>
            <p:grpSpPr>
              <a:xfrm>
                <a:off x="473650" y="2206844"/>
                <a:ext cx="8213157" cy="473684"/>
                <a:chOff x="473650" y="2206844"/>
                <a:chExt cx="8213157" cy="473684"/>
              </a:xfrm>
            </p:grpSpPr>
            <p:sp>
              <p:nvSpPr>
                <p:cNvPr id="176" name="Google Shape;1431;p31">
                  <a:extLst>
                    <a:ext uri="{FF2B5EF4-FFF2-40B4-BE49-F238E27FC236}">
                      <a16:creationId xmlns:a16="http://schemas.microsoft.com/office/drawing/2014/main" id="{C53911FA-AAF2-3FBD-C4E5-48652B1482C7}"/>
                    </a:ext>
                  </a:extLst>
                </p:cNvPr>
                <p:cNvSpPr txBox="1"/>
                <p:nvPr/>
              </p:nvSpPr>
              <p:spPr>
                <a:xfrm>
                  <a:off x="7050607" y="2243136"/>
                  <a:ext cx="1636200" cy="40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200" dirty="0">
                    <a:solidFill>
                      <a:schemeClr val="dk1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200" dirty="0">
                    <a:solidFill>
                      <a:schemeClr val="dk1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Significant losses for which employees are responsible for - </a:t>
                  </a:r>
                  <a:r>
                    <a:rPr lang="en-ZA" sz="1200" b="0" i="0" dirty="0">
                      <a:solidFill>
                        <a:srgbClr val="02024E"/>
                      </a:solidFill>
                      <a:effectLst/>
                      <a:latin typeface="Inter"/>
                    </a:rPr>
                    <a:t>Source: </a:t>
                  </a:r>
                  <a:r>
                    <a:rPr lang="en-ZA" sz="1200" b="0" i="0" u="sng" dirty="0">
                      <a:solidFill>
                        <a:srgbClr val="199FD5"/>
                      </a:solidFill>
                      <a:effectLst/>
                      <a:latin typeface="Inter"/>
                      <a:hlinkClick r:id="rId2"/>
                    </a:rPr>
                    <a:t>Willis North America</a:t>
                  </a:r>
                  <a:r>
                    <a:rPr lang="en-ZA" sz="1200" b="0" i="0" dirty="0">
                      <a:solidFill>
                        <a:srgbClr val="02024E"/>
                      </a:solidFill>
                      <a:effectLst/>
                      <a:latin typeface="Inter"/>
                    </a:rPr>
                    <a:t>)</a:t>
                  </a: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200" dirty="0">
                    <a:solidFill>
                      <a:schemeClr val="dk1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ZA" sz="1200" dirty="0">
                    <a:solidFill>
                      <a:schemeClr val="dk1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</p:txBody>
            </p:sp>
            <p:sp>
              <p:nvSpPr>
                <p:cNvPr id="177" name="Google Shape;1432;p31">
                  <a:extLst>
                    <a:ext uri="{FF2B5EF4-FFF2-40B4-BE49-F238E27FC236}">
                      <a16:creationId xmlns:a16="http://schemas.microsoft.com/office/drawing/2014/main" id="{6A8EE311-90BB-368D-53B3-11F894AEE2E9}"/>
                    </a:ext>
                  </a:extLst>
                </p:cNvPr>
                <p:cNvSpPr txBox="1"/>
                <p:nvPr/>
              </p:nvSpPr>
              <p:spPr>
                <a:xfrm>
                  <a:off x="5221151" y="2331636"/>
                  <a:ext cx="1135500" cy="22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chemeClr val="accent2"/>
                      </a:solidFill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2024</a:t>
                  </a:r>
                </a:p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dirty="0">
                    <a:solidFill>
                      <a:schemeClr val="accent2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178" name="Google Shape;1433;p31">
                  <a:extLst>
                    <a:ext uri="{FF2B5EF4-FFF2-40B4-BE49-F238E27FC236}">
                      <a16:creationId xmlns:a16="http://schemas.microsoft.com/office/drawing/2014/main" id="{8049E4BF-8DB6-462A-8F06-083E82ED4428}"/>
                    </a:ext>
                  </a:extLst>
                </p:cNvPr>
                <p:cNvSpPr/>
                <p:nvPr/>
              </p:nvSpPr>
              <p:spPr>
                <a:xfrm rot="5400000">
                  <a:off x="2918757" y="634880"/>
                  <a:ext cx="473684" cy="361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10104" fill="none" extrusionOk="0">
                      <a:moveTo>
                        <a:pt x="0" y="1"/>
                      </a:moveTo>
                      <a:lnTo>
                        <a:pt x="1323" y="1"/>
                      </a:lnTo>
                      <a:lnTo>
                        <a:pt x="1323" y="10104"/>
                      </a:lnTo>
                      <a:lnTo>
                        <a:pt x="0" y="10104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48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Google Shape;1434;p31">
                  <a:extLst>
                    <a:ext uri="{FF2B5EF4-FFF2-40B4-BE49-F238E27FC236}">
                      <a16:creationId xmlns:a16="http://schemas.microsoft.com/office/drawing/2014/main" id="{DE01600C-CCCE-CA86-6953-D80BEAD45665}"/>
                    </a:ext>
                  </a:extLst>
                </p:cNvPr>
                <p:cNvSpPr/>
                <p:nvPr/>
              </p:nvSpPr>
              <p:spPr>
                <a:xfrm rot="5400000">
                  <a:off x="1283399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Google Shape;1435;p31">
                  <a:extLst>
                    <a:ext uri="{FF2B5EF4-FFF2-40B4-BE49-F238E27FC236}">
                      <a16:creationId xmlns:a16="http://schemas.microsoft.com/office/drawing/2014/main" id="{F11674AA-F4DB-244B-49C0-DDACD43CC539}"/>
                    </a:ext>
                  </a:extLst>
                </p:cNvPr>
                <p:cNvSpPr/>
                <p:nvPr/>
              </p:nvSpPr>
              <p:spPr>
                <a:xfrm rot="5400000">
                  <a:off x="1461299" y="2375122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Google Shape;1436;p31">
                  <a:extLst>
                    <a:ext uri="{FF2B5EF4-FFF2-40B4-BE49-F238E27FC236}">
                      <a16:creationId xmlns:a16="http://schemas.microsoft.com/office/drawing/2014/main" id="{7AECC178-A1BC-9662-CEE1-A951B8C5912B}"/>
                    </a:ext>
                  </a:extLst>
                </p:cNvPr>
                <p:cNvSpPr/>
                <p:nvPr/>
              </p:nvSpPr>
              <p:spPr>
                <a:xfrm rot="5400000">
                  <a:off x="1640094" y="2375122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019" y="382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Google Shape;1437;p31">
                  <a:extLst>
                    <a:ext uri="{FF2B5EF4-FFF2-40B4-BE49-F238E27FC236}">
                      <a16:creationId xmlns:a16="http://schemas.microsoft.com/office/drawing/2014/main" id="{B861A622-E94A-9F2F-334C-48103D0A8211}"/>
                    </a:ext>
                  </a:extLst>
                </p:cNvPr>
                <p:cNvSpPr/>
                <p:nvPr/>
              </p:nvSpPr>
              <p:spPr>
                <a:xfrm rot="5400000">
                  <a:off x="1817994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Google Shape;1438;p31">
                  <a:extLst>
                    <a:ext uri="{FF2B5EF4-FFF2-40B4-BE49-F238E27FC236}">
                      <a16:creationId xmlns:a16="http://schemas.microsoft.com/office/drawing/2014/main" id="{C54926F1-2D67-64E0-F330-9B9712BC7C35}"/>
                    </a:ext>
                  </a:extLst>
                </p:cNvPr>
                <p:cNvSpPr/>
                <p:nvPr/>
              </p:nvSpPr>
              <p:spPr>
                <a:xfrm rot="5400000">
                  <a:off x="1994998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" name="Google Shape;1439;p31">
                  <a:extLst>
                    <a:ext uri="{FF2B5EF4-FFF2-40B4-BE49-F238E27FC236}">
                      <a16:creationId xmlns:a16="http://schemas.microsoft.com/office/drawing/2014/main" id="{9C3367CE-E6C9-65DA-3924-CE5C537EBDE6}"/>
                    </a:ext>
                  </a:extLst>
                </p:cNvPr>
                <p:cNvSpPr/>
                <p:nvPr/>
              </p:nvSpPr>
              <p:spPr>
                <a:xfrm rot="5400000">
                  <a:off x="2172003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Google Shape;1440;p31">
                  <a:extLst>
                    <a:ext uri="{FF2B5EF4-FFF2-40B4-BE49-F238E27FC236}">
                      <a16:creationId xmlns:a16="http://schemas.microsoft.com/office/drawing/2014/main" id="{80119746-19FC-A905-17D9-6FE5F7725C80}"/>
                    </a:ext>
                  </a:extLst>
                </p:cNvPr>
                <p:cNvSpPr/>
                <p:nvPr/>
              </p:nvSpPr>
              <p:spPr>
                <a:xfrm rot="5400000">
                  <a:off x="2349903" y="2375122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Google Shape;1441;p31">
                  <a:extLst>
                    <a:ext uri="{FF2B5EF4-FFF2-40B4-BE49-F238E27FC236}">
                      <a16:creationId xmlns:a16="http://schemas.microsoft.com/office/drawing/2014/main" id="{0FD5AAC8-863C-65EF-976B-B41307713449}"/>
                    </a:ext>
                  </a:extLst>
                </p:cNvPr>
                <p:cNvSpPr/>
                <p:nvPr/>
              </p:nvSpPr>
              <p:spPr>
                <a:xfrm rot="5400000">
                  <a:off x="2528698" y="2375122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Google Shape;1442;p31">
                  <a:extLst>
                    <a:ext uri="{FF2B5EF4-FFF2-40B4-BE49-F238E27FC236}">
                      <a16:creationId xmlns:a16="http://schemas.microsoft.com/office/drawing/2014/main" id="{66350FD2-37EE-F5C7-3DAA-224BFC7DBE42}"/>
                    </a:ext>
                  </a:extLst>
                </p:cNvPr>
                <p:cNvSpPr/>
                <p:nvPr/>
              </p:nvSpPr>
              <p:spPr>
                <a:xfrm rot="5400000">
                  <a:off x="2706597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Google Shape;1443;p31">
                  <a:extLst>
                    <a:ext uri="{FF2B5EF4-FFF2-40B4-BE49-F238E27FC236}">
                      <a16:creationId xmlns:a16="http://schemas.microsoft.com/office/drawing/2014/main" id="{6F2858CC-7934-DEB7-59A7-B9CA0630A70E}"/>
                    </a:ext>
                  </a:extLst>
                </p:cNvPr>
                <p:cNvSpPr/>
                <p:nvPr/>
              </p:nvSpPr>
              <p:spPr>
                <a:xfrm rot="5400000">
                  <a:off x="2883602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Google Shape;1444;p31">
                  <a:extLst>
                    <a:ext uri="{FF2B5EF4-FFF2-40B4-BE49-F238E27FC236}">
                      <a16:creationId xmlns:a16="http://schemas.microsoft.com/office/drawing/2014/main" id="{5EDE87B2-3CF1-2DBC-9AEB-34FCC02BACDA}"/>
                    </a:ext>
                  </a:extLst>
                </p:cNvPr>
                <p:cNvSpPr/>
                <p:nvPr/>
              </p:nvSpPr>
              <p:spPr>
                <a:xfrm rot="5400000">
                  <a:off x="3061502" y="2375122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019" y="382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Google Shape;1445;p31">
                  <a:extLst>
                    <a:ext uri="{FF2B5EF4-FFF2-40B4-BE49-F238E27FC236}">
                      <a16:creationId xmlns:a16="http://schemas.microsoft.com/office/drawing/2014/main" id="{B11D6684-F1FD-DD19-AA6D-33041F578525}"/>
                    </a:ext>
                  </a:extLst>
                </p:cNvPr>
                <p:cNvSpPr/>
                <p:nvPr/>
              </p:nvSpPr>
              <p:spPr>
                <a:xfrm rot="5400000">
                  <a:off x="3240297" y="2375122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019" y="382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1" name="Google Shape;1446;p31">
                  <a:extLst>
                    <a:ext uri="{FF2B5EF4-FFF2-40B4-BE49-F238E27FC236}">
                      <a16:creationId xmlns:a16="http://schemas.microsoft.com/office/drawing/2014/main" id="{5E0960A5-8E32-E907-47FE-F815456DB9FD}"/>
                    </a:ext>
                  </a:extLst>
                </p:cNvPr>
                <p:cNvSpPr/>
                <p:nvPr/>
              </p:nvSpPr>
              <p:spPr>
                <a:xfrm rot="5400000">
                  <a:off x="3418196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Google Shape;1447;p31">
                  <a:extLst>
                    <a:ext uri="{FF2B5EF4-FFF2-40B4-BE49-F238E27FC236}">
                      <a16:creationId xmlns:a16="http://schemas.microsoft.com/office/drawing/2014/main" id="{5BC90C18-22DB-3DFB-84E7-F3A3741C8067}"/>
                    </a:ext>
                  </a:extLst>
                </p:cNvPr>
                <p:cNvSpPr/>
                <p:nvPr/>
              </p:nvSpPr>
              <p:spPr>
                <a:xfrm rot="5400000">
                  <a:off x="3595380" y="2375838"/>
                  <a:ext cx="364840" cy="135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9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Google Shape;1448;p31">
                  <a:extLst>
                    <a:ext uri="{FF2B5EF4-FFF2-40B4-BE49-F238E27FC236}">
                      <a16:creationId xmlns:a16="http://schemas.microsoft.com/office/drawing/2014/main" id="{6306AAC4-9E45-C472-2324-BEEEA346BD17}"/>
                    </a:ext>
                  </a:extLst>
                </p:cNvPr>
                <p:cNvSpPr/>
                <p:nvPr/>
              </p:nvSpPr>
              <p:spPr>
                <a:xfrm rot="5400000">
                  <a:off x="3773459" y="2375122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" name="Google Shape;1449;p31">
                  <a:extLst>
                    <a:ext uri="{FF2B5EF4-FFF2-40B4-BE49-F238E27FC236}">
                      <a16:creationId xmlns:a16="http://schemas.microsoft.com/office/drawing/2014/main" id="{E20A93D5-D3E7-0286-10ED-0DB182853776}"/>
                    </a:ext>
                  </a:extLst>
                </p:cNvPr>
                <p:cNvSpPr/>
                <p:nvPr/>
              </p:nvSpPr>
              <p:spPr>
                <a:xfrm rot="5400000">
                  <a:off x="3952254" y="2375122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" name="Google Shape;1450;p31">
                  <a:extLst>
                    <a:ext uri="{FF2B5EF4-FFF2-40B4-BE49-F238E27FC236}">
                      <a16:creationId xmlns:a16="http://schemas.microsoft.com/office/drawing/2014/main" id="{813E1F74-B91B-DC53-7F55-2117062B3C53}"/>
                    </a:ext>
                  </a:extLst>
                </p:cNvPr>
                <p:cNvSpPr/>
                <p:nvPr/>
              </p:nvSpPr>
              <p:spPr>
                <a:xfrm rot="5400000">
                  <a:off x="4130154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" name="Google Shape;1451;p31">
                  <a:extLst>
                    <a:ext uri="{FF2B5EF4-FFF2-40B4-BE49-F238E27FC236}">
                      <a16:creationId xmlns:a16="http://schemas.microsoft.com/office/drawing/2014/main" id="{278D3F61-694A-15FE-B880-40BE6A8C009E}"/>
                    </a:ext>
                  </a:extLst>
                </p:cNvPr>
                <p:cNvSpPr/>
                <p:nvPr/>
              </p:nvSpPr>
              <p:spPr>
                <a:xfrm rot="5400000">
                  <a:off x="4307158" y="2376017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" name="Google Shape;1452;p31">
                  <a:extLst>
                    <a:ext uri="{FF2B5EF4-FFF2-40B4-BE49-F238E27FC236}">
                      <a16:creationId xmlns:a16="http://schemas.microsoft.com/office/drawing/2014/main" id="{1A35662C-8540-5D6B-501F-8FE397781664}"/>
                    </a:ext>
                  </a:extLst>
                </p:cNvPr>
                <p:cNvSpPr txBox="1"/>
                <p:nvPr/>
              </p:nvSpPr>
              <p:spPr>
                <a:xfrm>
                  <a:off x="473650" y="2261288"/>
                  <a:ext cx="757200" cy="36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500">
                      <a:solidFill>
                        <a:schemeClr val="accent2"/>
                      </a:solidFill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90%</a:t>
                  </a:r>
                  <a:endParaRPr sz="2500">
                    <a:solidFill>
                      <a:schemeClr val="accent2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</p:grpSp>
          <p:grpSp>
            <p:nvGrpSpPr>
              <p:cNvPr id="147" name="Google Shape;1453;p31">
                <a:extLst>
                  <a:ext uri="{FF2B5EF4-FFF2-40B4-BE49-F238E27FC236}">
                    <a16:creationId xmlns:a16="http://schemas.microsoft.com/office/drawing/2014/main" id="{F69443A7-6CE3-DB64-CB04-6006450A22DD}"/>
                  </a:ext>
                </a:extLst>
              </p:cNvPr>
              <p:cNvGrpSpPr/>
              <p:nvPr/>
            </p:nvGrpSpPr>
            <p:grpSpPr>
              <a:xfrm>
                <a:off x="473650" y="3053603"/>
                <a:ext cx="8210553" cy="473684"/>
                <a:chOff x="473650" y="3053603"/>
                <a:chExt cx="8210553" cy="473684"/>
              </a:xfrm>
            </p:grpSpPr>
            <p:sp>
              <p:nvSpPr>
                <p:cNvPr id="157" name="Google Shape;1454;p31">
                  <a:extLst>
                    <a:ext uri="{FF2B5EF4-FFF2-40B4-BE49-F238E27FC236}">
                      <a16:creationId xmlns:a16="http://schemas.microsoft.com/office/drawing/2014/main" id="{2AED9970-DF5A-40D4-D922-0A29618707CA}"/>
                    </a:ext>
                  </a:extLst>
                </p:cNvPr>
                <p:cNvSpPr txBox="1"/>
                <p:nvPr/>
              </p:nvSpPr>
              <p:spPr>
                <a:xfrm>
                  <a:off x="7048003" y="3077719"/>
                  <a:ext cx="1636200" cy="40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E</a:t>
                  </a:r>
                  <a:r>
                    <a:rPr lang="en-ZA" sz="1200" dirty="0" err="1">
                      <a:solidFill>
                        <a:schemeClr val="bg2">
                          <a:lumMod val="50000"/>
                        </a:schemeClr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mployees</a:t>
                  </a:r>
                  <a:r>
                    <a:rPr lang="en-ZA" sz="1200" dirty="0">
                      <a:solidFill>
                        <a:schemeClr val="bg2">
                          <a:lumMod val="50000"/>
                        </a:schemeClr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 who will steal if they think they won’t be caught </a:t>
                  </a:r>
                  <a:r>
                    <a:rPr lang="en-ZA" sz="1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-</a:t>
                  </a:r>
                </a:p>
              </p:txBody>
            </p:sp>
            <p:sp>
              <p:nvSpPr>
                <p:cNvPr id="158" name="Google Shape;1455;p31">
                  <a:extLst>
                    <a:ext uri="{FF2B5EF4-FFF2-40B4-BE49-F238E27FC236}">
                      <a16:creationId xmlns:a16="http://schemas.microsoft.com/office/drawing/2014/main" id="{AC9B88CD-49DA-DFF2-8A65-481DFC186808}"/>
                    </a:ext>
                  </a:extLst>
                </p:cNvPr>
                <p:cNvSpPr txBox="1"/>
                <p:nvPr/>
              </p:nvSpPr>
              <p:spPr>
                <a:xfrm>
                  <a:off x="5221151" y="3177320"/>
                  <a:ext cx="1135500" cy="22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chemeClr val="accent3"/>
                      </a:solidFill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2024</a:t>
                  </a:r>
                  <a:endParaRPr sz="2000" dirty="0">
                    <a:solidFill>
                      <a:schemeClr val="accent3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159" name="Google Shape;1456;p31">
                  <a:extLst>
                    <a:ext uri="{FF2B5EF4-FFF2-40B4-BE49-F238E27FC236}">
                      <a16:creationId xmlns:a16="http://schemas.microsoft.com/office/drawing/2014/main" id="{23E332C6-D749-639C-5E2B-86ACD2062A7B}"/>
                    </a:ext>
                  </a:extLst>
                </p:cNvPr>
                <p:cNvSpPr/>
                <p:nvPr/>
              </p:nvSpPr>
              <p:spPr>
                <a:xfrm rot="5400000">
                  <a:off x="2918757" y="1481639"/>
                  <a:ext cx="473684" cy="361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10104" fill="none" extrusionOk="0">
                      <a:moveTo>
                        <a:pt x="0" y="1"/>
                      </a:moveTo>
                      <a:lnTo>
                        <a:pt x="1323" y="1"/>
                      </a:lnTo>
                      <a:lnTo>
                        <a:pt x="1323" y="10104"/>
                      </a:lnTo>
                      <a:lnTo>
                        <a:pt x="0" y="10104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48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" name="Google Shape;1457;p31">
                  <a:extLst>
                    <a:ext uri="{FF2B5EF4-FFF2-40B4-BE49-F238E27FC236}">
                      <a16:creationId xmlns:a16="http://schemas.microsoft.com/office/drawing/2014/main" id="{48910DC1-5803-FA88-89E5-AB9FBF6E02BB}"/>
                    </a:ext>
                  </a:extLst>
                </p:cNvPr>
                <p:cNvSpPr/>
                <p:nvPr/>
              </p:nvSpPr>
              <p:spPr>
                <a:xfrm rot="5400000">
                  <a:off x="1283399" y="3222775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oogle Shape;1458;p31">
                  <a:extLst>
                    <a:ext uri="{FF2B5EF4-FFF2-40B4-BE49-F238E27FC236}">
                      <a16:creationId xmlns:a16="http://schemas.microsoft.com/office/drawing/2014/main" id="{883CBE6E-E861-78E6-1052-234D47D8F175}"/>
                    </a:ext>
                  </a:extLst>
                </p:cNvPr>
                <p:cNvSpPr/>
                <p:nvPr/>
              </p:nvSpPr>
              <p:spPr>
                <a:xfrm rot="5400000">
                  <a:off x="1461299" y="3221880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Google Shape;1459;p31">
                  <a:extLst>
                    <a:ext uri="{FF2B5EF4-FFF2-40B4-BE49-F238E27FC236}">
                      <a16:creationId xmlns:a16="http://schemas.microsoft.com/office/drawing/2014/main" id="{1D3751F8-BCBA-4C7B-0C29-FE8F791A6A11}"/>
                    </a:ext>
                  </a:extLst>
                </p:cNvPr>
                <p:cNvSpPr/>
                <p:nvPr/>
              </p:nvSpPr>
              <p:spPr>
                <a:xfrm rot="5400000">
                  <a:off x="1640094" y="3221880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019" y="382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Google Shape;1460;p31">
                  <a:extLst>
                    <a:ext uri="{FF2B5EF4-FFF2-40B4-BE49-F238E27FC236}">
                      <a16:creationId xmlns:a16="http://schemas.microsoft.com/office/drawing/2014/main" id="{D8F8D05C-6218-FD15-ED71-56EA0F64DC9A}"/>
                    </a:ext>
                  </a:extLst>
                </p:cNvPr>
                <p:cNvSpPr/>
                <p:nvPr/>
              </p:nvSpPr>
              <p:spPr>
                <a:xfrm rot="5400000">
                  <a:off x="1817994" y="3222775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Google Shape;1461;p31">
                  <a:extLst>
                    <a:ext uri="{FF2B5EF4-FFF2-40B4-BE49-F238E27FC236}">
                      <a16:creationId xmlns:a16="http://schemas.microsoft.com/office/drawing/2014/main" id="{F5EE61B6-8D29-4B2A-0789-52DF77384CCD}"/>
                    </a:ext>
                  </a:extLst>
                </p:cNvPr>
                <p:cNvSpPr/>
                <p:nvPr/>
              </p:nvSpPr>
              <p:spPr>
                <a:xfrm rot="5400000">
                  <a:off x="1994998" y="3222775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Google Shape;1462;p31">
                  <a:extLst>
                    <a:ext uri="{FF2B5EF4-FFF2-40B4-BE49-F238E27FC236}">
                      <a16:creationId xmlns:a16="http://schemas.microsoft.com/office/drawing/2014/main" id="{1B61A2C5-5678-D091-A466-10595B3A339F}"/>
                    </a:ext>
                  </a:extLst>
                </p:cNvPr>
                <p:cNvSpPr/>
                <p:nvPr/>
              </p:nvSpPr>
              <p:spPr>
                <a:xfrm rot="5400000">
                  <a:off x="2172003" y="3222775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6" name="Google Shape;1463;p31">
                  <a:extLst>
                    <a:ext uri="{FF2B5EF4-FFF2-40B4-BE49-F238E27FC236}">
                      <a16:creationId xmlns:a16="http://schemas.microsoft.com/office/drawing/2014/main" id="{95AD1F6B-DD7C-1CAD-E627-957C6B324386}"/>
                    </a:ext>
                  </a:extLst>
                </p:cNvPr>
                <p:cNvSpPr/>
                <p:nvPr/>
              </p:nvSpPr>
              <p:spPr>
                <a:xfrm rot="5400000">
                  <a:off x="2349903" y="3221880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7" name="Google Shape;1464;p31">
                  <a:extLst>
                    <a:ext uri="{FF2B5EF4-FFF2-40B4-BE49-F238E27FC236}">
                      <a16:creationId xmlns:a16="http://schemas.microsoft.com/office/drawing/2014/main" id="{F9251AC4-5C9B-CBCC-F5C3-FC089BEAECBF}"/>
                    </a:ext>
                  </a:extLst>
                </p:cNvPr>
                <p:cNvSpPr/>
                <p:nvPr/>
              </p:nvSpPr>
              <p:spPr>
                <a:xfrm rot="5400000">
                  <a:off x="2528698" y="3221880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8" name="Google Shape;1465;p31">
                  <a:extLst>
                    <a:ext uri="{FF2B5EF4-FFF2-40B4-BE49-F238E27FC236}">
                      <a16:creationId xmlns:a16="http://schemas.microsoft.com/office/drawing/2014/main" id="{7EDFEF4E-CAEA-E6E8-B5AD-558A34A1C273}"/>
                    </a:ext>
                  </a:extLst>
                </p:cNvPr>
                <p:cNvSpPr/>
                <p:nvPr/>
              </p:nvSpPr>
              <p:spPr>
                <a:xfrm rot="5400000">
                  <a:off x="2706597" y="3222775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9" name="Google Shape;1466;p31">
                  <a:extLst>
                    <a:ext uri="{FF2B5EF4-FFF2-40B4-BE49-F238E27FC236}">
                      <a16:creationId xmlns:a16="http://schemas.microsoft.com/office/drawing/2014/main" id="{820F97D9-91D1-BDD1-946F-7C003C7BE2C1}"/>
                    </a:ext>
                  </a:extLst>
                </p:cNvPr>
                <p:cNvSpPr/>
                <p:nvPr/>
              </p:nvSpPr>
              <p:spPr>
                <a:xfrm rot="5400000">
                  <a:off x="2883602" y="3222775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Google Shape;1467;p31">
                  <a:extLst>
                    <a:ext uri="{FF2B5EF4-FFF2-40B4-BE49-F238E27FC236}">
                      <a16:creationId xmlns:a16="http://schemas.microsoft.com/office/drawing/2014/main" id="{0D898CB4-4842-3AE4-054A-63688F042EA8}"/>
                    </a:ext>
                  </a:extLst>
                </p:cNvPr>
                <p:cNvSpPr/>
                <p:nvPr/>
              </p:nvSpPr>
              <p:spPr>
                <a:xfrm rot="5400000">
                  <a:off x="3061502" y="3221880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019" y="382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Google Shape;1468;p31">
                  <a:extLst>
                    <a:ext uri="{FF2B5EF4-FFF2-40B4-BE49-F238E27FC236}">
                      <a16:creationId xmlns:a16="http://schemas.microsoft.com/office/drawing/2014/main" id="{0C95CB02-DECA-2DE7-670D-7F82E6A38AA9}"/>
                    </a:ext>
                  </a:extLst>
                </p:cNvPr>
                <p:cNvSpPr/>
                <p:nvPr/>
              </p:nvSpPr>
              <p:spPr>
                <a:xfrm rot="5400000">
                  <a:off x="3240297" y="3221880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019" y="382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2" name="Google Shape;1469;p31">
                  <a:extLst>
                    <a:ext uri="{FF2B5EF4-FFF2-40B4-BE49-F238E27FC236}">
                      <a16:creationId xmlns:a16="http://schemas.microsoft.com/office/drawing/2014/main" id="{33990BF4-377F-5A54-6674-4DACD6F8C76C}"/>
                    </a:ext>
                  </a:extLst>
                </p:cNvPr>
                <p:cNvSpPr/>
                <p:nvPr/>
              </p:nvSpPr>
              <p:spPr>
                <a:xfrm rot="5400000">
                  <a:off x="3418196" y="3222775"/>
                  <a:ext cx="364840" cy="135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019" y="377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Google Shape;1470;p31">
                  <a:extLst>
                    <a:ext uri="{FF2B5EF4-FFF2-40B4-BE49-F238E27FC236}">
                      <a16:creationId xmlns:a16="http://schemas.microsoft.com/office/drawing/2014/main" id="{6A5CABCD-9EB9-D103-B559-6C0BBDB11297}"/>
                    </a:ext>
                  </a:extLst>
                </p:cNvPr>
                <p:cNvSpPr/>
                <p:nvPr/>
              </p:nvSpPr>
              <p:spPr>
                <a:xfrm rot="5400000">
                  <a:off x="3595380" y="3222596"/>
                  <a:ext cx="364840" cy="135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79" extrusionOk="0">
                      <a:moveTo>
                        <a:pt x="0" y="1"/>
                      </a:moveTo>
                      <a:lnTo>
                        <a:pt x="0" y="378"/>
                      </a:lnTo>
                      <a:lnTo>
                        <a:pt x="1019" y="378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Google Shape;1471;p31">
                  <a:extLst>
                    <a:ext uri="{FF2B5EF4-FFF2-40B4-BE49-F238E27FC236}">
                      <a16:creationId xmlns:a16="http://schemas.microsoft.com/office/drawing/2014/main" id="{498F60D7-3258-F252-4912-E7AB4104FD49}"/>
                    </a:ext>
                  </a:extLst>
                </p:cNvPr>
                <p:cNvSpPr/>
                <p:nvPr/>
              </p:nvSpPr>
              <p:spPr>
                <a:xfrm rot="5400000">
                  <a:off x="3773459" y="3221880"/>
                  <a:ext cx="364840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019" y="383"/>
                      </a:lnTo>
                      <a:lnTo>
                        <a:pt x="10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5" name="Google Shape;1472;p31">
                  <a:extLst>
                    <a:ext uri="{FF2B5EF4-FFF2-40B4-BE49-F238E27FC236}">
                      <a16:creationId xmlns:a16="http://schemas.microsoft.com/office/drawing/2014/main" id="{7446AB51-7214-04B8-DA7F-2CA1726E19AE}"/>
                    </a:ext>
                  </a:extLst>
                </p:cNvPr>
                <p:cNvSpPr txBox="1"/>
                <p:nvPr/>
              </p:nvSpPr>
              <p:spPr>
                <a:xfrm>
                  <a:off x="473650" y="3091938"/>
                  <a:ext cx="757200" cy="36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500" dirty="0">
                      <a:solidFill>
                        <a:schemeClr val="accent3"/>
                      </a:solidFill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60%</a:t>
                  </a:r>
                  <a:endParaRPr sz="2500" dirty="0">
                    <a:solidFill>
                      <a:schemeClr val="accent3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</p:grp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37D796C-685C-F00A-26EE-DDCCFEFB5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52" y="3010032"/>
            <a:ext cx="524006" cy="399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9BBAEA-1207-D518-58E4-099D77603C47}"/>
              </a:ext>
            </a:extLst>
          </p:cNvPr>
          <p:cNvSpPr txBox="1"/>
          <p:nvPr/>
        </p:nvSpPr>
        <p:spPr>
          <a:xfrm>
            <a:off x="7943850" y="322089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0" i="0" dirty="0">
                <a:solidFill>
                  <a:srgbClr val="02024E"/>
                </a:solidFill>
                <a:effectLst/>
                <a:latin typeface="Inter"/>
              </a:rPr>
              <a:t>Source: </a:t>
            </a:r>
            <a:r>
              <a:rPr lang="en-ZA" sz="1200" b="0" i="0" u="none" strike="noStrike" dirty="0">
                <a:solidFill>
                  <a:srgbClr val="147DA7"/>
                </a:solidFill>
                <a:effectLst/>
                <a:latin typeface="Inter"/>
                <a:hlinkClick r:id="rId4"/>
              </a:rPr>
              <a:t>FBI</a:t>
            </a:r>
            <a:endParaRPr lang="en-ZA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EC57F3-CB6D-CD40-379F-21ED743E4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466" y="1395255"/>
            <a:ext cx="438150" cy="3982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826D4D-6007-DCED-F098-66345976BC0A}"/>
              </a:ext>
            </a:extLst>
          </p:cNvPr>
          <p:cNvSpPr txBox="1"/>
          <p:nvPr/>
        </p:nvSpPr>
        <p:spPr>
          <a:xfrm>
            <a:off x="6820142" y="1096370"/>
            <a:ext cx="18895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Inter"/>
              </a:rPr>
              <a:t>E</a:t>
            </a:r>
            <a:r>
              <a:rPr lang="en-US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Inter"/>
              </a:rPr>
              <a:t>mployees who steal from their work have experienced HR red flags prior. </a:t>
            </a:r>
            <a:r>
              <a:rPr lang="en-ZA" sz="1200" b="0" i="0" dirty="0">
                <a:solidFill>
                  <a:srgbClr val="02024E"/>
                </a:solidFill>
                <a:effectLst/>
                <a:latin typeface="Inter"/>
              </a:rPr>
              <a:t>Source: </a:t>
            </a:r>
            <a:r>
              <a:rPr lang="en-ZA" sz="1200" b="0" i="0" u="sng" dirty="0">
                <a:solidFill>
                  <a:srgbClr val="199FD5"/>
                </a:solidFill>
                <a:effectLst/>
                <a:latin typeface="Inter"/>
                <a:hlinkClick r:id="rId6"/>
              </a:rPr>
              <a:t>SHRM</a:t>
            </a:r>
            <a:endParaRPr lang="en-Z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6F872-A7B0-1491-9532-4A58CBD64B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63782" y="789669"/>
            <a:ext cx="7293246" cy="40861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08656"/>
            <a:ext cx="8532812" cy="481013"/>
          </a:xfrm>
        </p:spPr>
        <p:txBody>
          <a:bodyPr/>
          <a:lstStyle/>
          <a:p>
            <a:r>
              <a:rPr lang="en-GB" sz="2800" dirty="0"/>
              <a:t>Why Host To Host</a:t>
            </a:r>
          </a:p>
        </p:txBody>
      </p:sp>
    </p:spTree>
    <p:extLst>
      <p:ext uri="{BB962C8B-B14F-4D97-AF65-F5344CB8AC3E}">
        <p14:creationId xmlns:p14="http://schemas.microsoft.com/office/powerpoint/2010/main" val="321944332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471</TotalTime>
  <Words>230</Words>
  <Application>Microsoft Office PowerPoint</Application>
  <PresentationFormat>Custom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Inter</vt:lpstr>
      <vt:lpstr>Title Slides</vt:lpstr>
      <vt:lpstr>Index Slides</vt:lpstr>
      <vt:lpstr>1_Content Slides</vt:lpstr>
      <vt:lpstr>UFH Payroll Host to Host </vt:lpstr>
      <vt:lpstr>Overview</vt:lpstr>
      <vt:lpstr>Let’s take a step back </vt:lpstr>
      <vt:lpstr>Let’s take a step Back</vt:lpstr>
      <vt:lpstr>Let’s take a step Back</vt:lpstr>
      <vt:lpstr>Let’s take a step Back</vt:lpstr>
      <vt:lpstr>Let’s take a step Back</vt:lpstr>
      <vt:lpstr>Why Host to Host </vt:lpstr>
      <vt:lpstr>Why Host To Host</vt:lpstr>
      <vt:lpstr>Why Host To Host</vt:lpstr>
      <vt:lpstr>WHY Host to Host</vt:lpstr>
      <vt:lpstr>Benefits</vt:lpstr>
      <vt:lpstr>Conclusion </vt:lpstr>
      <vt:lpstr>How can we help you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User;mbali.mbhele@adaptit.com</dc:creator>
  <cp:lastModifiedBy>Allie De Nysschen</cp:lastModifiedBy>
  <cp:revision>112</cp:revision>
  <dcterms:created xsi:type="dcterms:W3CDTF">2023-07-06T09:53:04Z</dcterms:created>
  <dcterms:modified xsi:type="dcterms:W3CDTF">2024-03-04T06:01:24Z</dcterms:modified>
</cp:coreProperties>
</file>